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3"/>
  </p:notesMasterIdLst>
  <p:sldIdLst>
    <p:sldId id="256" r:id="rId2"/>
    <p:sldId id="280" r:id="rId3"/>
    <p:sldId id="281" r:id="rId4"/>
    <p:sldId id="259" r:id="rId5"/>
    <p:sldId id="264" r:id="rId6"/>
    <p:sldId id="261" r:id="rId7"/>
    <p:sldId id="283" r:id="rId8"/>
    <p:sldId id="282" r:id="rId9"/>
    <p:sldId id="284" r:id="rId10"/>
    <p:sldId id="266" r:id="rId11"/>
    <p:sldId id="285" r:id="rId12"/>
    <p:sldId id="286" r:id="rId13"/>
    <p:sldId id="287" r:id="rId14"/>
    <p:sldId id="267" r:id="rId15"/>
    <p:sldId id="288" r:id="rId16"/>
    <p:sldId id="289" r:id="rId17"/>
    <p:sldId id="290" r:id="rId18"/>
    <p:sldId id="268" r:id="rId19"/>
    <p:sldId id="291" r:id="rId20"/>
    <p:sldId id="292" r:id="rId21"/>
    <p:sldId id="293" r:id="rId22"/>
    <p:sldId id="269" r:id="rId23"/>
    <p:sldId id="294" r:id="rId24"/>
    <p:sldId id="295" r:id="rId25"/>
    <p:sldId id="296" r:id="rId26"/>
    <p:sldId id="270" r:id="rId27"/>
    <p:sldId id="297" r:id="rId28"/>
    <p:sldId id="298" r:id="rId29"/>
    <p:sldId id="299" r:id="rId30"/>
    <p:sldId id="271" r:id="rId31"/>
    <p:sldId id="300" r:id="rId32"/>
    <p:sldId id="301" r:id="rId33"/>
    <p:sldId id="302" r:id="rId34"/>
    <p:sldId id="272" r:id="rId35"/>
    <p:sldId id="303" r:id="rId36"/>
    <p:sldId id="304" r:id="rId37"/>
    <p:sldId id="305" r:id="rId38"/>
    <p:sldId id="273" r:id="rId39"/>
    <p:sldId id="306" r:id="rId40"/>
    <p:sldId id="307" r:id="rId41"/>
    <p:sldId id="308" r:id="rId42"/>
    <p:sldId id="275" r:id="rId43"/>
    <p:sldId id="309" r:id="rId44"/>
    <p:sldId id="310" r:id="rId45"/>
    <p:sldId id="311" r:id="rId46"/>
    <p:sldId id="276" r:id="rId47"/>
    <p:sldId id="312" r:id="rId48"/>
    <p:sldId id="313" r:id="rId49"/>
    <p:sldId id="314" r:id="rId50"/>
    <p:sldId id="277" r:id="rId51"/>
    <p:sldId id="315" r:id="rId52"/>
    <p:sldId id="316" r:id="rId53"/>
    <p:sldId id="317" r:id="rId54"/>
    <p:sldId id="274" r:id="rId55"/>
    <p:sldId id="318" r:id="rId56"/>
    <p:sldId id="319" r:id="rId57"/>
    <p:sldId id="320" r:id="rId58"/>
    <p:sldId id="265" r:id="rId59"/>
    <p:sldId id="279" r:id="rId60"/>
    <p:sldId id="263" r:id="rId61"/>
    <p:sldId id="32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B284AD-F7EC-46E0-AD5A-A800D9330130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7FFA6C66-BFC6-4D0B-9325-AEE9F9CA866D}">
      <dgm:prSet phldrT="[Text]"/>
      <dgm:spPr/>
      <dgm:t>
        <a:bodyPr/>
        <a:lstStyle/>
        <a:p>
          <a:r>
            <a:rPr lang="en-US" dirty="0"/>
            <a:t>INTRODUCTION</a:t>
          </a:r>
          <a:endParaRPr lang="en-IN" dirty="0"/>
        </a:p>
      </dgm:t>
    </dgm:pt>
    <dgm:pt modelId="{F001DD66-F964-4749-B3AF-755AED1EFCFB}" type="parTrans" cxnId="{26385B58-DFFE-4071-A365-D06BBF6664F5}">
      <dgm:prSet/>
      <dgm:spPr/>
      <dgm:t>
        <a:bodyPr/>
        <a:lstStyle/>
        <a:p>
          <a:endParaRPr lang="en-IN"/>
        </a:p>
      </dgm:t>
    </dgm:pt>
    <dgm:pt modelId="{8B1978C3-5E26-4E48-AAD5-8D5CF4BB8EE4}" type="sibTrans" cxnId="{26385B58-DFFE-4071-A365-D06BBF6664F5}">
      <dgm:prSet/>
      <dgm:spPr/>
      <dgm:t>
        <a:bodyPr/>
        <a:lstStyle/>
        <a:p>
          <a:endParaRPr lang="en-IN"/>
        </a:p>
      </dgm:t>
    </dgm:pt>
    <dgm:pt modelId="{CBD2B35B-B0A0-41E6-A699-6BC9DDFD958B}">
      <dgm:prSet phldrT="[Text]" phldr="1"/>
      <dgm:spPr/>
      <dgm:t>
        <a:bodyPr/>
        <a:lstStyle/>
        <a:p>
          <a:endParaRPr lang="en-IN"/>
        </a:p>
      </dgm:t>
    </dgm:pt>
    <dgm:pt modelId="{72335B81-E8FD-4275-B9E7-A20723E023BA}" type="parTrans" cxnId="{BE1FB04F-6A56-49D0-8E5F-591F8BEC4B0B}">
      <dgm:prSet/>
      <dgm:spPr/>
      <dgm:t>
        <a:bodyPr/>
        <a:lstStyle/>
        <a:p>
          <a:endParaRPr lang="en-IN"/>
        </a:p>
      </dgm:t>
    </dgm:pt>
    <dgm:pt modelId="{5A17B0DB-C414-4754-A06B-54DA66AF6E31}" type="sibTrans" cxnId="{BE1FB04F-6A56-49D0-8E5F-591F8BEC4B0B}">
      <dgm:prSet/>
      <dgm:spPr/>
      <dgm:t>
        <a:bodyPr/>
        <a:lstStyle/>
        <a:p>
          <a:endParaRPr lang="en-IN"/>
        </a:p>
      </dgm:t>
    </dgm:pt>
    <dgm:pt modelId="{AB266410-8CF2-4A02-8557-760ED7D79F66}">
      <dgm:prSet phldrT="[Text]" phldr="1"/>
      <dgm:spPr/>
      <dgm:t>
        <a:bodyPr/>
        <a:lstStyle/>
        <a:p>
          <a:endParaRPr lang="en-IN"/>
        </a:p>
      </dgm:t>
    </dgm:pt>
    <dgm:pt modelId="{16E7E1AF-83A6-42B7-8D03-EA0381B3423F}" type="parTrans" cxnId="{3E50BA4F-141D-4692-83E3-C29212E3F943}">
      <dgm:prSet/>
      <dgm:spPr/>
      <dgm:t>
        <a:bodyPr/>
        <a:lstStyle/>
        <a:p>
          <a:endParaRPr lang="en-IN"/>
        </a:p>
      </dgm:t>
    </dgm:pt>
    <dgm:pt modelId="{9EC04951-941B-4AEE-B9A3-F3C49A1F28F1}" type="sibTrans" cxnId="{3E50BA4F-141D-4692-83E3-C29212E3F943}">
      <dgm:prSet/>
      <dgm:spPr/>
      <dgm:t>
        <a:bodyPr/>
        <a:lstStyle/>
        <a:p>
          <a:endParaRPr lang="en-IN"/>
        </a:p>
      </dgm:t>
    </dgm:pt>
    <dgm:pt modelId="{19803000-06FE-4D55-AD7B-94B4FA710A79}">
      <dgm:prSet/>
      <dgm:spPr/>
      <dgm:t>
        <a:bodyPr/>
        <a:lstStyle/>
        <a:p>
          <a:endParaRPr lang="en-IN"/>
        </a:p>
      </dgm:t>
    </dgm:pt>
    <dgm:pt modelId="{208F02DE-4A18-4239-B963-6DFB66146530}" type="parTrans" cxnId="{DED75C73-4441-4A71-B071-0BC7B15729B0}">
      <dgm:prSet/>
      <dgm:spPr/>
      <dgm:t>
        <a:bodyPr/>
        <a:lstStyle/>
        <a:p>
          <a:endParaRPr lang="en-IN"/>
        </a:p>
      </dgm:t>
    </dgm:pt>
    <dgm:pt modelId="{82F54D6A-205F-486E-B73C-CD00B763C757}" type="sibTrans" cxnId="{DED75C73-4441-4A71-B071-0BC7B15729B0}">
      <dgm:prSet/>
      <dgm:spPr/>
      <dgm:t>
        <a:bodyPr/>
        <a:lstStyle/>
        <a:p>
          <a:endParaRPr lang="en-IN"/>
        </a:p>
      </dgm:t>
    </dgm:pt>
    <dgm:pt modelId="{6ABDBFBD-8B51-4BA4-BEA1-F73240FCCCA0}">
      <dgm:prSet/>
      <dgm:spPr/>
      <dgm:t>
        <a:bodyPr/>
        <a:lstStyle/>
        <a:p>
          <a:r>
            <a:rPr lang="en-US"/>
            <a:t>OBJECTIVE</a:t>
          </a:r>
          <a:endParaRPr lang="en-US" dirty="0"/>
        </a:p>
      </dgm:t>
    </dgm:pt>
    <dgm:pt modelId="{6D0A5812-F631-4CE0-B2B5-08DF148390F7}" type="parTrans" cxnId="{F906F0D8-F467-44FB-B7F3-B306EE1281AD}">
      <dgm:prSet/>
      <dgm:spPr/>
      <dgm:t>
        <a:bodyPr/>
        <a:lstStyle/>
        <a:p>
          <a:endParaRPr lang="en-IN"/>
        </a:p>
      </dgm:t>
    </dgm:pt>
    <dgm:pt modelId="{AC121E80-1CB4-45D5-8046-D057691CCC86}" type="sibTrans" cxnId="{F906F0D8-F467-44FB-B7F3-B306EE1281AD}">
      <dgm:prSet/>
      <dgm:spPr/>
      <dgm:t>
        <a:bodyPr/>
        <a:lstStyle/>
        <a:p>
          <a:endParaRPr lang="en-IN"/>
        </a:p>
      </dgm:t>
    </dgm:pt>
    <dgm:pt modelId="{A549768C-F114-41AF-A8DE-E766467DC4ED}">
      <dgm:prSet/>
      <dgm:spPr/>
      <dgm:t>
        <a:bodyPr/>
        <a:lstStyle/>
        <a:p>
          <a:r>
            <a:rPr lang="en-US"/>
            <a:t>STUDY AREA</a:t>
          </a:r>
          <a:endParaRPr lang="en-US" dirty="0"/>
        </a:p>
      </dgm:t>
    </dgm:pt>
    <dgm:pt modelId="{CB51740B-C584-4A28-BA2E-9EF3565ACA74}" type="parTrans" cxnId="{33BCC63F-FA78-4916-9EFA-8F3F08EFF2D6}">
      <dgm:prSet/>
      <dgm:spPr/>
      <dgm:t>
        <a:bodyPr/>
        <a:lstStyle/>
        <a:p>
          <a:endParaRPr lang="en-IN"/>
        </a:p>
      </dgm:t>
    </dgm:pt>
    <dgm:pt modelId="{DEB3E93B-232A-4336-8D5E-79739D1320A6}" type="sibTrans" cxnId="{33BCC63F-FA78-4916-9EFA-8F3F08EFF2D6}">
      <dgm:prSet/>
      <dgm:spPr/>
      <dgm:t>
        <a:bodyPr/>
        <a:lstStyle/>
        <a:p>
          <a:endParaRPr lang="en-IN"/>
        </a:p>
      </dgm:t>
    </dgm:pt>
    <dgm:pt modelId="{773C9FFD-06F6-4C1B-8E57-E001308DD7AC}">
      <dgm:prSet/>
      <dgm:spPr/>
      <dgm:t>
        <a:bodyPr/>
        <a:lstStyle/>
        <a:p>
          <a:r>
            <a:rPr lang="en-US"/>
            <a:t>METHODOLOGY</a:t>
          </a:r>
          <a:endParaRPr lang="en-US" dirty="0"/>
        </a:p>
      </dgm:t>
    </dgm:pt>
    <dgm:pt modelId="{E184CBD2-DB94-4F75-AB9F-69A8B7252A36}" type="parTrans" cxnId="{FD9FB24A-9B22-4DFC-940D-45D0726E3DAE}">
      <dgm:prSet/>
      <dgm:spPr/>
      <dgm:t>
        <a:bodyPr/>
        <a:lstStyle/>
        <a:p>
          <a:endParaRPr lang="en-IN"/>
        </a:p>
      </dgm:t>
    </dgm:pt>
    <dgm:pt modelId="{DC0DAF33-9B6B-4BC9-8B8F-A3058FD63F8C}" type="sibTrans" cxnId="{FD9FB24A-9B22-4DFC-940D-45D0726E3DAE}">
      <dgm:prSet/>
      <dgm:spPr/>
      <dgm:t>
        <a:bodyPr/>
        <a:lstStyle/>
        <a:p>
          <a:endParaRPr lang="en-IN"/>
        </a:p>
      </dgm:t>
    </dgm:pt>
    <dgm:pt modelId="{785F2B07-C579-4330-AA83-864566E54B07}">
      <dgm:prSet/>
      <dgm:spPr/>
      <dgm:t>
        <a:bodyPr/>
        <a:lstStyle/>
        <a:p>
          <a:r>
            <a:rPr lang="en-US"/>
            <a:t>RESULTS &amp; CONCLUSION</a:t>
          </a:r>
          <a:endParaRPr lang="en-US" dirty="0"/>
        </a:p>
      </dgm:t>
    </dgm:pt>
    <dgm:pt modelId="{727D9D37-D06B-49E4-A103-5EFB023ADFA5}" type="parTrans" cxnId="{4BF10C24-1739-4B5C-AFC2-51535FA03D60}">
      <dgm:prSet/>
      <dgm:spPr/>
      <dgm:t>
        <a:bodyPr/>
        <a:lstStyle/>
        <a:p>
          <a:endParaRPr lang="en-IN"/>
        </a:p>
      </dgm:t>
    </dgm:pt>
    <dgm:pt modelId="{4AB3A56E-13A6-452F-A47B-9FF90C562B92}" type="sibTrans" cxnId="{4BF10C24-1739-4B5C-AFC2-51535FA03D60}">
      <dgm:prSet/>
      <dgm:spPr/>
      <dgm:t>
        <a:bodyPr/>
        <a:lstStyle/>
        <a:p>
          <a:endParaRPr lang="en-IN"/>
        </a:p>
      </dgm:t>
    </dgm:pt>
    <dgm:pt modelId="{534A375E-F244-405B-8F1C-B22456824A38}">
      <dgm:prSet/>
      <dgm:spPr/>
      <dgm:t>
        <a:bodyPr/>
        <a:lstStyle/>
        <a:p>
          <a:endParaRPr lang="en-US"/>
        </a:p>
      </dgm:t>
    </dgm:pt>
    <dgm:pt modelId="{1C9C0BCB-B5DA-42D9-8979-5B5F5BF1A412}" type="parTrans" cxnId="{E3EDF13B-9521-46D5-8CF4-4DFC8D0E8B4F}">
      <dgm:prSet/>
      <dgm:spPr/>
      <dgm:t>
        <a:bodyPr/>
        <a:lstStyle/>
        <a:p>
          <a:endParaRPr lang="en-IN"/>
        </a:p>
      </dgm:t>
    </dgm:pt>
    <dgm:pt modelId="{3FA28FCA-96D8-44D3-A442-E2D710791888}" type="sibTrans" cxnId="{E3EDF13B-9521-46D5-8CF4-4DFC8D0E8B4F}">
      <dgm:prSet/>
      <dgm:spPr/>
      <dgm:t>
        <a:bodyPr/>
        <a:lstStyle/>
        <a:p>
          <a:endParaRPr lang="en-IN"/>
        </a:p>
      </dgm:t>
    </dgm:pt>
    <dgm:pt modelId="{3C5B790D-0D11-456F-B92D-30906202FB73}" type="pres">
      <dgm:prSet presAssocID="{99B284AD-F7EC-46E0-AD5A-A800D933013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518491-E5B0-480E-AD41-6F486A7F083C}" type="pres">
      <dgm:prSet presAssocID="{99B284AD-F7EC-46E0-AD5A-A800D9330130}" presName="dummyMaxCanvas" presStyleCnt="0">
        <dgm:presLayoutVars/>
      </dgm:prSet>
      <dgm:spPr/>
    </dgm:pt>
    <dgm:pt modelId="{5A9531E9-7CFB-490C-B338-36AB411E26B6}" type="pres">
      <dgm:prSet presAssocID="{99B284AD-F7EC-46E0-AD5A-A800D9330130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088261-F543-4F34-A6EF-9B6D798EF722}" type="pres">
      <dgm:prSet presAssocID="{99B284AD-F7EC-46E0-AD5A-A800D9330130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8384C3-A758-4B84-B752-9A8986ABF797}" type="pres">
      <dgm:prSet presAssocID="{99B284AD-F7EC-46E0-AD5A-A800D9330130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91ED58-75E4-4DA4-9526-7AC3FF5B94FC}" type="pres">
      <dgm:prSet presAssocID="{99B284AD-F7EC-46E0-AD5A-A800D9330130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16C723-9CC0-4F5D-9995-303DE9376237}" type="pres">
      <dgm:prSet presAssocID="{99B284AD-F7EC-46E0-AD5A-A800D9330130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C087B6-E2A9-4D98-96DA-ADA54073CB94}" type="pres">
      <dgm:prSet presAssocID="{99B284AD-F7EC-46E0-AD5A-A800D9330130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13330-7C7C-48A5-8F25-56B2D3533698}" type="pres">
      <dgm:prSet presAssocID="{99B284AD-F7EC-46E0-AD5A-A800D9330130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B471B-5155-4263-8DF9-1FFE1A898FB1}" type="pres">
      <dgm:prSet presAssocID="{99B284AD-F7EC-46E0-AD5A-A800D9330130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6F5682-ED19-4429-8306-750ACAD0DE76}" type="pres">
      <dgm:prSet presAssocID="{99B284AD-F7EC-46E0-AD5A-A800D9330130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806D0-20E0-4DE7-ADF8-02C83D07CE96}" type="pres">
      <dgm:prSet presAssocID="{99B284AD-F7EC-46E0-AD5A-A800D933013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FF9AE-8846-4F2A-B2A2-AE3B530862EB}" type="pres">
      <dgm:prSet presAssocID="{99B284AD-F7EC-46E0-AD5A-A800D933013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823E0-5EB7-4CFB-8A6C-E4B9F60566CC}" type="pres">
      <dgm:prSet presAssocID="{99B284AD-F7EC-46E0-AD5A-A800D933013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6284AD-1EB6-4B1D-A3A4-FD53E2D8747C}" type="pres">
      <dgm:prSet presAssocID="{99B284AD-F7EC-46E0-AD5A-A800D933013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EDB892-96B2-41BA-B390-444AFA6D7B4B}" type="pres">
      <dgm:prSet presAssocID="{99B284AD-F7EC-46E0-AD5A-A800D933013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31656E-EE1A-4C85-B81E-8F7C9EAA4146}" type="presOf" srcId="{DEB3E93B-232A-4336-8D5E-79739D1320A6}" destId="{436B471B-5155-4263-8DF9-1FFE1A898FB1}" srcOrd="0" destOrd="0" presId="urn:microsoft.com/office/officeart/2005/8/layout/vProcess5"/>
    <dgm:cxn modelId="{E572A58E-4F5F-478E-B1B2-8FBE974A1CF7}" type="presOf" srcId="{785F2B07-C579-4330-AA83-864566E54B07}" destId="{14EDB892-96B2-41BA-B390-444AFA6D7B4B}" srcOrd="1" destOrd="0" presId="urn:microsoft.com/office/officeart/2005/8/layout/vProcess5"/>
    <dgm:cxn modelId="{13134FD4-B121-4C7A-A55D-042FFED1184D}" type="presOf" srcId="{8B1978C3-5E26-4E48-AAD5-8D5CF4BB8EE4}" destId="{55C087B6-E2A9-4D98-96DA-ADA54073CB94}" srcOrd="0" destOrd="0" presId="urn:microsoft.com/office/officeart/2005/8/layout/vProcess5"/>
    <dgm:cxn modelId="{2FA1A484-7AFA-4263-895F-8F81BAC038F0}" type="presOf" srcId="{AC121E80-1CB4-45D5-8046-D057691CCC86}" destId="{42013330-7C7C-48A5-8F25-56B2D3533698}" srcOrd="0" destOrd="0" presId="urn:microsoft.com/office/officeart/2005/8/layout/vProcess5"/>
    <dgm:cxn modelId="{E29B0EE5-8D47-4F38-866B-2F4E9CCD9207}" type="presOf" srcId="{6ABDBFBD-8B51-4BA4-BEA1-F73240FCCCA0}" destId="{33088261-F543-4F34-A6EF-9B6D798EF722}" srcOrd="0" destOrd="0" presId="urn:microsoft.com/office/officeart/2005/8/layout/vProcess5"/>
    <dgm:cxn modelId="{8A27894C-D829-4943-AEC4-1E4C7D630A42}" type="presOf" srcId="{6ABDBFBD-8B51-4BA4-BEA1-F73240FCCCA0}" destId="{FC3FF9AE-8846-4F2A-B2A2-AE3B530862EB}" srcOrd="1" destOrd="0" presId="urn:microsoft.com/office/officeart/2005/8/layout/vProcess5"/>
    <dgm:cxn modelId="{33BCC63F-FA78-4916-9EFA-8F3F08EFF2D6}" srcId="{99B284AD-F7EC-46E0-AD5A-A800D9330130}" destId="{A549768C-F114-41AF-A8DE-E766467DC4ED}" srcOrd="2" destOrd="0" parTransId="{CB51740B-C584-4A28-BA2E-9EF3565ACA74}" sibTransId="{DEB3E93B-232A-4336-8D5E-79739D1320A6}"/>
    <dgm:cxn modelId="{DED75C73-4441-4A71-B071-0BC7B15729B0}" srcId="{99B284AD-F7EC-46E0-AD5A-A800D9330130}" destId="{19803000-06FE-4D55-AD7B-94B4FA710A79}" srcOrd="6" destOrd="0" parTransId="{208F02DE-4A18-4239-B963-6DFB66146530}" sibTransId="{82F54D6A-205F-486E-B73C-CD00B763C757}"/>
    <dgm:cxn modelId="{D4376A44-8870-43F1-9E51-A9FCE90FB2FF}" type="presOf" srcId="{DC0DAF33-9B6B-4BC9-8B8F-A3058FD63F8C}" destId="{C66F5682-ED19-4429-8306-750ACAD0DE76}" srcOrd="0" destOrd="0" presId="urn:microsoft.com/office/officeart/2005/8/layout/vProcess5"/>
    <dgm:cxn modelId="{F906F0D8-F467-44FB-B7F3-B306EE1281AD}" srcId="{99B284AD-F7EC-46E0-AD5A-A800D9330130}" destId="{6ABDBFBD-8B51-4BA4-BEA1-F73240FCCCA0}" srcOrd="1" destOrd="0" parTransId="{6D0A5812-F631-4CE0-B2B5-08DF148390F7}" sibTransId="{AC121E80-1CB4-45D5-8046-D057691CCC86}"/>
    <dgm:cxn modelId="{3E50BA4F-141D-4692-83E3-C29212E3F943}" srcId="{99B284AD-F7EC-46E0-AD5A-A800D9330130}" destId="{AB266410-8CF2-4A02-8557-760ED7D79F66}" srcOrd="8" destOrd="0" parTransId="{16E7E1AF-83A6-42B7-8D03-EA0381B3423F}" sibTransId="{9EC04951-941B-4AEE-B9A3-F3C49A1F28F1}"/>
    <dgm:cxn modelId="{BE1FB04F-6A56-49D0-8E5F-591F8BEC4B0B}" srcId="{99B284AD-F7EC-46E0-AD5A-A800D9330130}" destId="{CBD2B35B-B0A0-41E6-A699-6BC9DDFD958B}" srcOrd="7" destOrd="0" parTransId="{72335B81-E8FD-4275-B9E7-A20723E023BA}" sibTransId="{5A17B0DB-C414-4754-A06B-54DA66AF6E31}"/>
    <dgm:cxn modelId="{29566C3E-E2F1-4E17-87F8-6D012BB8CFA2}" type="presOf" srcId="{785F2B07-C579-4330-AA83-864566E54B07}" destId="{8116C723-9CC0-4F5D-9995-303DE9376237}" srcOrd="0" destOrd="0" presId="urn:microsoft.com/office/officeart/2005/8/layout/vProcess5"/>
    <dgm:cxn modelId="{013C07D6-6999-4454-B2A4-FDE859A1B05A}" type="presOf" srcId="{A549768C-F114-41AF-A8DE-E766467DC4ED}" destId="{2A8384C3-A758-4B84-B752-9A8986ABF797}" srcOrd="0" destOrd="0" presId="urn:microsoft.com/office/officeart/2005/8/layout/vProcess5"/>
    <dgm:cxn modelId="{85639AEE-00FE-40B8-9F38-AE64775A9F94}" type="presOf" srcId="{773C9FFD-06F6-4C1B-8E57-E001308DD7AC}" destId="{4B91ED58-75E4-4DA4-9526-7AC3FF5B94FC}" srcOrd="0" destOrd="0" presId="urn:microsoft.com/office/officeart/2005/8/layout/vProcess5"/>
    <dgm:cxn modelId="{26385B58-DFFE-4071-A365-D06BBF6664F5}" srcId="{99B284AD-F7EC-46E0-AD5A-A800D9330130}" destId="{7FFA6C66-BFC6-4D0B-9325-AEE9F9CA866D}" srcOrd="0" destOrd="0" parTransId="{F001DD66-F964-4749-B3AF-755AED1EFCFB}" sibTransId="{8B1978C3-5E26-4E48-AAD5-8D5CF4BB8EE4}"/>
    <dgm:cxn modelId="{FD9FB24A-9B22-4DFC-940D-45D0726E3DAE}" srcId="{99B284AD-F7EC-46E0-AD5A-A800D9330130}" destId="{773C9FFD-06F6-4C1B-8E57-E001308DD7AC}" srcOrd="3" destOrd="0" parTransId="{E184CBD2-DB94-4F75-AB9F-69A8B7252A36}" sibTransId="{DC0DAF33-9B6B-4BC9-8B8F-A3058FD63F8C}"/>
    <dgm:cxn modelId="{E3EDF13B-9521-46D5-8CF4-4DFC8D0E8B4F}" srcId="{99B284AD-F7EC-46E0-AD5A-A800D9330130}" destId="{534A375E-F244-405B-8F1C-B22456824A38}" srcOrd="5" destOrd="0" parTransId="{1C9C0BCB-B5DA-42D9-8979-5B5F5BF1A412}" sibTransId="{3FA28FCA-96D8-44D3-A442-E2D710791888}"/>
    <dgm:cxn modelId="{841A84C2-6080-4F5B-9EFA-FDE4ED44FFD9}" type="presOf" srcId="{773C9FFD-06F6-4C1B-8E57-E001308DD7AC}" destId="{806284AD-1EB6-4B1D-A3A4-FD53E2D8747C}" srcOrd="1" destOrd="0" presId="urn:microsoft.com/office/officeart/2005/8/layout/vProcess5"/>
    <dgm:cxn modelId="{D4EB9305-55BE-4119-88E8-8580E2C37818}" type="presOf" srcId="{A549768C-F114-41AF-A8DE-E766467DC4ED}" destId="{BE2823E0-5EB7-4CFB-8A6C-E4B9F60566CC}" srcOrd="1" destOrd="0" presId="urn:microsoft.com/office/officeart/2005/8/layout/vProcess5"/>
    <dgm:cxn modelId="{565B821B-F5F8-4210-A5BC-EBEF402C3644}" type="presOf" srcId="{7FFA6C66-BFC6-4D0B-9325-AEE9F9CA866D}" destId="{5A9531E9-7CFB-490C-B338-36AB411E26B6}" srcOrd="0" destOrd="0" presId="urn:microsoft.com/office/officeart/2005/8/layout/vProcess5"/>
    <dgm:cxn modelId="{BEA69DBB-34CE-4C69-8B70-5721BD2ACF98}" type="presOf" srcId="{99B284AD-F7EC-46E0-AD5A-A800D9330130}" destId="{3C5B790D-0D11-456F-B92D-30906202FB73}" srcOrd="0" destOrd="0" presId="urn:microsoft.com/office/officeart/2005/8/layout/vProcess5"/>
    <dgm:cxn modelId="{4BF10C24-1739-4B5C-AFC2-51535FA03D60}" srcId="{99B284AD-F7EC-46E0-AD5A-A800D9330130}" destId="{785F2B07-C579-4330-AA83-864566E54B07}" srcOrd="4" destOrd="0" parTransId="{727D9D37-D06B-49E4-A103-5EFB023ADFA5}" sibTransId="{4AB3A56E-13A6-452F-A47B-9FF90C562B92}"/>
    <dgm:cxn modelId="{D03F15CB-B04E-492D-ABF8-1E7D3151FD07}" type="presOf" srcId="{7FFA6C66-BFC6-4D0B-9325-AEE9F9CA866D}" destId="{7F9806D0-20E0-4DE7-ADF8-02C83D07CE96}" srcOrd="1" destOrd="0" presId="urn:microsoft.com/office/officeart/2005/8/layout/vProcess5"/>
    <dgm:cxn modelId="{6244F208-5467-40AF-AFCB-F6FE0B664E55}" type="presParOf" srcId="{3C5B790D-0D11-456F-B92D-30906202FB73}" destId="{FD518491-E5B0-480E-AD41-6F486A7F083C}" srcOrd="0" destOrd="0" presId="urn:microsoft.com/office/officeart/2005/8/layout/vProcess5"/>
    <dgm:cxn modelId="{CE256DCC-815A-4DCE-BE07-C9A3632CA519}" type="presParOf" srcId="{3C5B790D-0D11-456F-B92D-30906202FB73}" destId="{5A9531E9-7CFB-490C-B338-36AB411E26B6}" srcOrd="1" destOrd="0" presId="urn:microsoft.com/office/officeart/2005/8/layout/vProcess5"/>
    <dgm:cxn modelId="{E02320F8-0A68-4093-AFEF-27D4FF8DC1E9}" type="presParOf" srcId="{3C5B790D-0D11-456F-B92D-30906202FB73}" destId="{33088261-F543-4F34-A6EF-9B6D798EF722}" srcOrd="2" destOrd="0" presId="urn:microsoft.com/office/officeart/2005/8/layout/vProcess5"/>
    <dgm:cxn modelId="{C76FBDBA-3C5C-414E-A5A6-5146307D15F8}" type="presParOf" srcId="{3C5B790D-0D11-456F-B92D-30906202FB73}" destId="{2A8384C3-A758-4B84-B752-9A8986ABF797}" srcOrd="3" destOrd="0" presId="urn:microsoft.com/office/officeart/2005/8/layout/vProcess5"/>
    <dgm:cxn modelId="{947B3F69-4223-4CC4-8852-F0DC1F569EA4}" type="presParOf" srcId="{3C5B790D-0D11-456F-B92D-30906202FB73}" destId="{4B91ED58-75E4-4DA4-9526-7AC3FF5B94FC}" srcOrd="4" destOrd="0" presId="urn:microsoft.com/office/officeart/2005/8/layout/vProcess5"/>
    <dgm:cxn modelId="{94B9C3CF-D954-41EF-B2DC-AEDD420AB37A}" type="presParOf" srcId="{3C5B790D-0D11-456F-B92D-30906202FB73}" destId="{8116C723-9CC0-4F5D-9995-303DE9376237}" srcOrd="5" destOrd="0" presId="urn:microsoft.com/office/officeart/2005/8/layout/vProcess5"/>
    <dgm:cxn modelId="{DCDD1240-0E12-4B58-8023-FDD684F5CBD7}" type="presParOf" srcId="{3C5B790D-0D11-456F-B92D-30906202FB73}" destId="{55C087B6-E2A9-4D98-96DA-ADA54073CB94}" srcOrd="6" destOrd="0" presId="urn:microsoft.com/office/officeart/2005/8/layout/vProcess5"/>
    <dgm:cxn modelId="{D591ADD7-CA0D-410D-BB3D-08847E552A0F}" type="presParOf" srcId="{3C5B790D-0D11-456F-B92D-30906202FB73}" destId="{42013330-7C7C-48A5-8F25-56B2D3533698}" srcOrd="7" destOrd="0" presId="urn:microsoft.com/office/officeart/2005/8/layout/vProcess5"/>
    <dgm:cxn modelId="{EB2229C4-F007-45AE-A792-2EE26E540C1A}" type="presParOf" srcId="{3C5B790D-0D11-456F-B92D-30906202FB73}" destId="{436B471B-5155-4263-8DF9-1FFE1A898FB1}" srcOrd="8" destOrd="0" presId="urn:microsoft.com/office/officeart/2005/8/layout/vProcess5"/>
    <dgm:cxn modelId="{A45504C8-27DF-45A6-8EF1-5458A2776899}" type="presParOf" srcId="{3C5B790D-0D11-456F-B92D-30906202FB73}" destId="{C66F5682-ED19-4429-8306-750ACAD0DE76}" srcOrd="9" destOrd="0" presId="urn:microsoft.com/office/officeart/2005/8/layout/vProcess5"/>
    <dgm:cxn modelId="{8AAA6838-4B36-4CCD-AFF3-A4D437BE34F1}" type="presParOf" srcId="{3C5B790D-0D11-456F-B92D-30906202FB73}" destId="{7F9806D0-20E0-4DE7-ADF8-02C83D07CE96}" srcOrd="10" destOrd="0" presId="urn:microsoft.com/office/officeart/2005/8/layout/vProcess5"/>
    <dgm:cxn modelId="{FC74A4B0-4B2B-43B9-B884-76E90CECCB0E}" type="presParOf" srcId="{3C5B790D-0D11-456F-B92D-30906202FB73}" destId="{FC3FF9AE-8846-4F2A-B2A2-AE3B530862EB}" srcOrd="11" destOrd="0" presId="urn:microsoft.com/office/officeart/2005/8/layout/vProcess5"/>
    <dgm:cxn modelId="{DEE04ED4-DAE7-42C5-8986-A60B6921A706}" type="presParOf" srcId="{3C5B790D-0D11-456F-B92D-30906202FB73}" destId="{BE2823E0-5EB7-4CFB-8A6C-E4B9F60566CC}" srcOrd="12" destOrd="0" presId="urn:microsoft.com/office/officeart/2005/8/layout/vProcess5"/>
    <dgm:cxn modelId="{232B40C6-69A3-4226-AF31-C4A84D0DDAB2}" type="presParOf" srcId="{3C5B790D-0D11-456F-B92D-30906202FB73}" destId="{806284AD-1EB6-4B1D-A3A4-FD53E2D8747C}" srcOrd="13" destOrd="0" presId="urn:microsoft.com/office/officeart/2005/8/layout/vProcess5"/>
    <dgm:cxn modelId="{8AAF366C-22DA-455C-9621-C5C4FA5F1780}" type="presParOf" srcId="{3C5B790D-0D11-456F-B92D-30906202FB73}" destId="{14EDB892-96B2-41BA-B390-444AFA6D7B4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83F4CC-E9A4-4914-8150-AF87639A99A7}" type="doc">
      <dgm:prSet loTypeId="urn:microsoft.com/office/officeart/2005/8/layout/process2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FBCBAC5-7526-46C7-8D62-42C829B7E292}">
      <dgm:prSet phldrT="[Text]"/>
      <dgm:spPr/>
      <dgm:t>
        <a:bodyPr/>
        <a:lstStyle/>
        <a:p>
          <a:r>
            <a:rPr lang="en-US" dirty="0"/>
            <a:t>Data collection for determining air quality of pre-, during and after lockdown</a:t>
          </a:r>
        </a:p>
      </dgm:t>
    </dgm:pt>
    <dgm:pt modelId="{BB3BFA2F-47C4-4041-AB43-1834C0BC7776}" type="parTrans" cxnId="{B5AE9E36-9C3B-4386-8034-9465D698A8BA}">
      <dgm:prSet/>
      <dgm:spPr/>
      <dgm:t>
        <a:bodyPr/>
        <a:lstStyle/>
        <a:p>
          <a:endParaRPr lang="en-US"/>
        </a:p>
      </dgm:t>
    </dgm:pt>
    <dgm:pt modelId="{5EE3B31B-C72C-49DF-A033-81A1E0D9ED80}" type="sibTrans" cxnId="{B5AE9E36-9C3B-4386-8034-9465D698A8BA}">
      <dgm:prSet/>
      <dgm:spPr/>
      <dgm:t>
        <a:bodyPr/>
        <a:lstStyle/>
        <a:p>
          <a:endParaRPr lang="en-US"/>
        </a:p>
      </dgm:t>
    </dgm:pt>
    <dgm:pt modelId="{D6E37EEA-A583-4CF6-BB9F-E6CAA4BBE62D}">
      <dgm:prSet phldrT="[Text]"/>
      <dgm:spPr/>
      <dgm:t>
        <a:bodyPr/>
        <a:lstStyle/>
        <a:p>
          <a:r>
            <a:rPr lang="en-US" dirty="0"/>
            <a:t>Calculation of  an average for the 13 parameters that were considered for this study.</a:t>
          </a:r>
        </a:p>
      </dgm:t>
    </dgm:pt>
    <dgm:pt modelId="{D2996B90-6AF3-413B-ABC0-A2A839481EFC}" type="parTrans" cxnId="{F5F92095-F7C4-4BDC-9597-B341DA10A5DE}">
      <dgm:prSet/>
      <dgm:spPr/>
      <dgm:t>
        <a:bodyPr/>
        <a:lstStyle/>
        <a:p>
          <a:endParaRPr lang="en-US"/>
        </a:p>
      </dgm:t>
    </dgm:pt>
    <dgm:pt modelId="{052D6DFE-C091-4F6A-A886-9B7BA7713D25}" type="sibTrans" cxnId="{F5F92095-F7C4-4BDC-9597-B341DA10A5DE}">
      <dgm:prSet/>
      <dgm:spPr/>
      <dgm:t>
        <a:bodyPr/>
        <a:lstStyle/>
        <a:p>
          <a:endParaRPr lang="en-US"/>
        </a:p>
      </dgm:t>
    </dgm:pt>
    <dgm:pt modelId="{B6E8BCA8-FE3B-4630-8983-D13B4F0AB988}">
      <dgm:prSet phldrT="[Text]"/>
      <dgm:spPr/>
      <dgm:t>
        <a:bodyPr/>
        <a:lstStyle/>
        <a:p>
          <a:r>
            <a:rPr lang="en-US" dirty="0"/>
            <a:t>Dot density analysis for all 13 parameters for the three different periods.</a:t>
          </a:r>
        </a:p>
      </dgm:t>
    </dgm:pt>
    <dgm:pt modelId="{13E30DBC-FD70-4034-9C6A-6D24306F23C7}" type="parTrans" cxnId="{EC5FD63C-B611-4CCB-AB9C-551BD17973A8}">
      <dgm:prSet/>
      <dgm:spPr/>
      <dgm:t>
        <a:bodyPr/>
        <a:lstStyle/>
        <a:p>
          <a:endParaRPr lang="en-US"/>
        </a:p>
      </dgm:t>
    </dgm:pt>
    <dgm:pt modelId="{E64C3404-3C21-4493-AD8F-C5E2A6AF22F8}" type="sibTrans" cxnId="{EC5FD63C-B611-4CCB-AB9C-551BD17973A8}">
      <dgm:prSet/>
      <dgm:spPr/>
      <dgm:t>
        <a:bodyPr/>
        <a:lstStyle/>
        <a:p>
          <a:endParaRPr lang="en-US"/>
        </a:p>
      </dgm:t>
    </dgm:pt>
    <dgm:pt modelId="{F5B19460-C78F-41D1-A93B-9181AB1DC962}">
      <dgm:prSet phldrT="[Text]"/>
      <dgm:spPr/>
      <dgm:t>
        <a:bodyPr/>
        <a:lstStyle/>
        <a:p>
          <a:r>
            <a:rPr lang="en-US" dirty="0"/>
            <a:t>Results</a:t>
          </a:r>
          <a:r>
            <a:rPr lang="en-US" baseline="0" dirty="0"/>
            <a:t> and Conclusion</a:t>
          </a:r>
          <a:endParaRPr lang="en-US" dirty="0"/>
        </a:p>
      </dgm:t>
    </dgm:pt>
    <dgm:pt modelId="{50341547-5F81-4E92-993B-B81B593AB9BB}" type="parTrans" cxnId="{47837D36-5929-4710-9ACD-0046D27A9CF6}">
      <dgm:prSet/>
      <dgm:spPr/>
      <dgm:t>
        <a:bodyPr/>
        <a:lstStyle/>
        <a:p>
          <a:endParaRPr lang="en-US"/>
        </a:p>
      </dgm:t>
    </dgm:pt>
    <dgm:pt modelId="{09179713-31AB-471B-B4DF-2BE7F24A56D7}" type="sibTrans" cxnId="{47837D36-5929-4710-9ACD-0046D27A9CF6}">
      <dgm:prSet/>
      <dgm:spPr/>
      <dgm:t>
        <a:bodyPr/>
        <a:lstStyle/>
        <a:p>
          <a:endParaRPr lang="en-US"/>
        </a:p>
      </dgm:t>
    </dgm:pt>
    <dgm:pt modelId="{80407AAE-D78C-4818-AC5E-5CC167784F8E}" type="pres">
      <dgm:prSet presAssocID="{DF83F4CC-E9A4-4914-8150-AF87639A99A7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F45465-42E6-4D9A-8F69-9CE9CEEFFE62}" type="pres">
      <dgm:prSet presAssocID="{3FBCBAC5-7526-46C7-8D62-42C829B7E29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1B9D70-5280-42CE-BB3C-00BA8B7CA453}" type="pres">
      <dgm:prSet presAssocID="{5EE3B31B-C72C-49DF-A033-81A1E0D9ED80}" presName="sibTrans" presStyleLbl="sibTrans2D1" presStyleIdx="0" presStyleCnt="3"/>
      <dgm:spPr/>
      <dgm:t>
        <a:bodyPr/>
        <a:lstStyle/>
        <a:p>
          <a:endParaRPr lang="en-US"/>
        </a:p>
      </dgm:t>
    </dgm:pt>
    <dgm:pt modelId="{6FE8508C-6D69-432B-86AA-3DCBECA3AA11}" type="pres">
      <dgm:prSet presAssocID="{5EE3B31B-C72C-49DF-A033-81A1E0D9ED8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EA62CA8-58A7-4970-9EAF-3BE0D47B9188}" type="pres">
      <dgm:prSet presAssocID="{D6E37EEA-A583-4CF6-BB9F-E6CAA4BBE62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C5E7A-CCBA-4B04-B9F1-A4CDC63AD664}" type="pres">
      <dgm:prSet presAssocID="{052D6DFE-C091-4F6A-A886-9B7BA7713D25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BB78CCF-14F3-4DDD-90A4-848C238EA0EB}" type="pres">
      <dgm:prSet presAssocID="{052D6DFE-C091-4F6A-A886-9B7BA7713D25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2FC7E14E-9D8A-4197-B228-E925EA885897}" type="pres">
      <dgm:prSet presAssocID="{B6E8BCA8-FE3B-4630-8983-D13B4F0AB98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BEC6E-E41C-4C41-9986-34D5A9B05E0F}" type="pres">
      <dgm:prSet presAssocID="{E64C3404-3C21-4493-AD8F-C5E2A6AF22F8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5D67922-4AE2-42EA-9DE6-A5DE53071791}" type="pres">
      <dgm:prSet presAssocID="{E64C3404-3C21-4493-AD8F-C5E2A6AF22F8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B56F1BF2-57B4-4AAA-BCEB-F2616DEF341B}" type="pres">
      <dgm:prSet presAssocID="{F5B19460-C78F-41D1-A93B-9181AB1DC96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5CAC70-A882-4D1F-84DF-E239FBFE1839}" type="presOf" srcId="{3FBCBAC5-7526-46C7-8D62-42C829B7E292}" destId="{04F45465-42E6-4D9A-8F69-9CE9CEEFFE62}" srcOrd="0" destOrd="0" presId="urn:microsoft.com/office/officeart/2005/8/layout/process2"/>
    <dgm:cxn modelId="{F48D4A45-489D-4378-99FB-B5C7D417584A}" type="presOf" srcId="{DF83F4CC-E9A4-4914-8150-AF87639A99A7}" destId="{80407AAE-D78C-4818-AC5E-5CC167784F8E}" srcOrd="0" destOrd="0" presId="urn:microsoft.com/office/officeart/2005/8/layout/process2"/>
    <dgm:cxn modelId="{47837D36-5929-4710-9ACD-0046D27A9CF6}" srcId="{DF83F4CC-E9A4-4914-8150-AF87639A99A7}" destId="{F5B19460-C78F-41D1-A93B-9181AB1DC962}" srcOrd="3" destOrd="0" parTransId="{50341547-5F81-4E92-993B-B81B593AB9BB}" sibTransId="{09179713-31AB-471B-B4DF-2BE7F24A56D7}"/>
    <dgm:cxn modelId="{6974CAA7-5F2F-4727-9B51-9FD6427DA637}" type="presOf" srcId="{B6E8BCA8-FE3B-4630-8983-D13B4F0AB988}" destId="{2FC7E14E-9D8A-4197-B228-E925EA885897}" srcOrd="0" destOrd="0" presId="urn:microsoft.com/office/officeart/2005/8/layout/process2"/>
    <dgm:cxn modelId="{BFBAE04A-3297-4DE0-B6BC-DD3D05C02901}" type="presOf" srcId="{052D6DFE-C091-4F6A-A886-9B7BA7713D25}" destId="{FA5C5E7A-CCBA-4B04-B9F1-A4CDC63AD664}" srcOrd="0" destOrd="0" presId="urn:microsoft.com/office/officeart/2005/8/layout/process2"/>
    <dgm:cxn modelId="{E67B86FA-5A52-44FE-B820-8171B1942EC2}" type="presOf" srcId="{E64C3404-3C21-4493-AD8F-C5E2A6AF22F8}" destId="{85D67922-4AE2-42EA-9DE6-A5DE53071791}" srcOrd="1" destOrd="0" presId="urn:microsoft.com/office/officeart/2005/8/layout/process2"/>
    <dgm:cxn modelId="{B5AE9E36-9C3B-4386-8034-9465D698A8BA}" srcId="{DF83F4CC-E9A4-4914-8150-AF87639A99A7}" destId="{3FBCBAC5-7526-46C7-8D62-42C829B7E292}" srcOrd="0" destOrd="0" parTransId="{BB3BFA2F-47C4-4041-AB43-1834C0BC7776}" sibTransId="{5EE3B31B-C72C-49DF-A033-81A1E0D9ED80}"/>
    <dgm:cxn modelId="{50675EBA-710E-49EA-A8C0-09FF6DCE042E}" type="presOf" srcId="{F5B19460-C78F-41D1-A93B-9181AB1DC962}" destId="{B56F1BF2-57B4-4AAA-BCEB-F2616DEF341B}" srcOrd="0" destOrd="0" presId="urn:microsoft.com/office/officeart/2005/8/layout/process2"/>
    <dgm:cxn modelId="{ECC7C967-BC12-4A4A-A2A8-3539138662D8}" type="presOf" srcId="{5EE3B31B-C72C-49DF-A033-81A1E0D9ED80}" destId="{771B9D70-5280-42CE-BB3C-00BA8B7CA453}" srcOrd="0" destOrd="0" presId="urn:microsoft.com/office/officeart/2005/8/layout/process2"/>
    <dgm:cxn modelId="{F5F92095-F7C4-4BDC-9597-B341DA10A5DE}" srcId="{DF83F4CC-E9A4-4914-8150-AF87639A99A7}" destId="{D6E37EEA-A583-4CF6-BB9F-E6CAA4BBE62D}" srcOrd="1" destOrd="0" parTransId="{D2996B90-6AF3-413B-ABC0-A2A839481EFC}" sibTransId="{052D6DFE-C091-4F6A-A886-9B7BA7713D25}"/>
    <dgm:cxn modelId="{EC5FD63C-B611-4CCB-AB9C-551BD17973A8}" srcId="{DF83F4CC-E9A4-4914-8150-AF87639A99A7}" destId="{B6E8BCA8-FE3B-4630-8983-D13B4F0AB988}" srcOrd="2" destOrd="0" parTransId="{13E30DBC-FD70-4034-9C6A-6D24306F23C7}" sibTransId="{E64C3404-3C21-4493-AD8F-C5E2A6AF22F8}"/>
    <dgm:cxn modelId="{826E7E40-6ABF-4FE5-A1F9-C866AC0CF64B}" type="presOf" srcId="{E64C3404-3C21-4493-AD8F-C5E2A6AF22F8}" destId="{927BEC6E-E41C-4C41-9986-34D5A9B05E0F}" srcOrd="0" destOrd="0" presId="urn:microsoft.com/office/officeart/2005/8/layout/process2"/>
    <dgm:cxn modelId="{F61E6A52-CF72-48B8-A9AF-9F885A33BB30}" type="presOf" srcId="{D6E37EEA-A583-4CF6-BB9F-E6CAA4BBE62D}" destId="{DEA62CA8-58A7-4970-9EAF-3BE0D47B9188}" srcOrd="0" destOrd="0" presId="urn:microsoft.com/office/officeart/2005/8/layout/process2"/>
    <dgm:cxn modelId="{1E8C4685-CA50-4F2C-8BB4-D216B7926B03}" type="presOf" srcId="{052D6DFE-C091-4F6A-A886-9B7BA7713D25}" destId="{7BB78CCF-14F3-4DDD-90A4-848C238EA0EB}" srcOrd="1" destOrd="0" presId="urn:microsoft.com/office/officeart/2005/8/layout/process2"/>
    <dgm:cxn modelId="{D2E60B73-CA09-4498-B883-CAD712560B8B}" type="presOf" srcId="{5EE3B31B-C72C-49DF-A033-81A1E0D9ED80}" destId="{6FE8508C-6D69-432B-86AA-3DCBECA3AA11}" srcOrd="1" destOrd="0" presId="urn:microsoft.com/office/officeart/2005/8/layout/process2"/>
    <dgm:cxn modelId="{7BC4A0A5-B6CA-4F99-8F09-62BEC438C7B6}" type="presParOf" srcId="{80407AAE-D78C-4818-AC5E-5CC167784F8E}" destId="{04F45465-42E6-4D9A-8F69-9CE9CEEFFE62}" srcOrd="0" destOrd="0" presId="urn:microsoft.com/office/officeart/2005/8/layout/process2"/>
    <dgm:cxn modelId="{0463ED58-6CB7-43DD-B584-8C72C630B556}" type="presParOf" srcId="{80407AAE-D78C-4818-AC5E-5CC167784F8E}" destId="{771B9D70-5280-42CE-BB3C-00BA8B7CA453}" srcOrd="1" destOrd="0" presId="urn:microsoft.com/office/officeart/2005/8/layout/process2"/>
    <dgm:cxn modelId="{2358E2A6-B4CD-4453-84A4-A2C9B8CC6B2E}" type="presParOf" srcId="{771B9D70-5280-42CE-BB3C-00BA8B7CA453}" destId="{6FE8508C-6D69-432B-86AA-3DCBECA3AA11}" srcOrd="0" destOrd="0" presId="urn:microsoft.com/office/officeart/2005/8/layout/process2"/>
    <dgm:cxn modelId="{CF739664-294F-41F5-9643-67CE7A455D0F}" type="presParOf" srcId="{80407AAE-D78C-4818-AC5E-5CC167784F8E}" destId="{DEA62CA8-58A7-4970-9EAF-3BE0D47B9188}" srcOrd="2" destOrd="0" presId="urn:microsoft.com/office/officeart/2005/8/layout/process2"/>
    <dgm:cxn modelId="{A8C54A44-6B88-4291-A1E1-5A719EFAA75E}" type="presParOf" srcId="{80407AAE-D78C-4818-AC5E-5CC167784F8E}" destId="{FA5C5E7A-CCBA-4B04-B9F1-A4CDC63AD664}" srcOrd="3" destOrd="0" presId="urn:microsoft.com/office/officeart/2005/8/layout/process2"/>
    <dgm:cxn modelId="{D95E1B4C-BFBA-42FB-A4A6-DD935866C2FD}" type="presParOf" srcId="{FA5C5E7A-CCBA-4B04-B9F1-A4CDC63AD664}" destId="{7BB78CCF-14F3-4DDD-90A4-848C238EA0EB}" srcOrd="0" destOrd="0" presId="urn:microsoft.com/office/officeart/2005/8/layout/process2"/>
    <dgm:cxn modelId="{FED78F01-2CBD-4337-B10B-CF083E1708FD}" type="presParOf" srcId="{80407AAE-D78C-4818-AC5E-5CC167784F8E}" destId="{2FC7E14E-9D8A-4197-B228-E925EA885897}" srcOrd="4" destOrd="0" presId="urn:microsoft.com/office/officeart/2005/8/layout/process2"/>
    <dgm:cxn modelId="{ED7A883E-EA3F-40C3-ADFE-73321CF76987}" type="presParOf" srcId="{80407AAE-D78C-4818-AC5E-5CC167784F8E}" destId="{927BEC6E-E41C-4C41-9986-34D5A9B05E0F}" srcOrd="5" destOrd="0" presId="urn:microsoft.com/office/officeart/2005/8/layout/process2"/>
    <dgm:cxn modelId="{C5B5D2BF-173C-4580-9F10-F221A3BFAC0F}" type="presParOf" srcId="{927BEC6E-E41C-4C41-9986-34D5A9B05E0F}" destId="{85D67922-4AE2-42EA-9DE6-A5DE53071791}" srcOrd="0" destOrd="0" presId="urn:microsoft.com/office/officeart/2005/8/layout/process2"/>
    <dgm:cxn modelId="{AAF40C08-C2AD-45BB-9DAA-DAE8BEF552B9}" type="presParOf" srcId="{80407AAE-D78C-4818-AC5E-5CC167784F8E}" destId="{B56F1BF2-57B4-4AAA-BCEB-F2616DEF341B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54B257-903F-4099-86F9-C711A3067681}" type="doc">
      <dgm:prSet loTypeId="urn:microsoft.com/office/officeart/2005/8/layout/target3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575073C9-C24C-4912-87C9-F7144B92D428}">
      <dgm:prSet phldrT="[Text]" custT="1"/>
      <dgm:spPr/>
      <dgm:t>
        <a:bodyPr/>
        <a:lstStyle/>
        <a:p>
          <a:r>
            <a:rPr lang="en-US" sz="1400" b="1"/>
            <a:t>231 monitoring station all over India</a:t>
          </a:r>
          <a:endParaRPr lang="en-IN" sz="1400" b="1" dirty="0"/>
        </a:p>
      </dgm:t>
    </dgm:pt>
    <dgm:pt modelId="{DE49A297-AA56-4B87-8057-4472F2EA2E56}" type="parTrans" cxnId="{62CC401E-4DC7-42D5-9974-1D72F917666F}">
      <dgm:prSet/>
      <dgm:spPr/>
      <dgm:t>
        <a:bodyPr/>
        <a:lstStyle/>
        <a:p>
          <a:endParaRPr lang="en-IN" sz="1400" b="1"/>
        </a:p>
      </dgm:t>
    </dgm:pt>
    <dgm:pt modelId="{F438DCEB-E70D-483F-8BAF-EE95093561D2}" type="sibTrans" cxnId="{62CC401E-4DC7-42D5-9974-1D72F917666F}">
      <dgm:prSet/>
      <dgm:spPr/>
      <dgm:t>
        <a:bodyPr/>
        <a:lstStyle/>
        <a:p>
          <a:endParaRPr lang="en-IN" sz="1400" b="1"/>
        </a:p>
      </dgm:t>
    </dgm:pt>
    <dgm:pt modelId="{0EA8EBFD-6124-4401-82DE-646B890E7A14}">
      <dgm:prSet phldrT="[Text]" custT="1"/>
      <dgm:spPr/>
      <dgm:t>
        <a:bodyPr/>
        <a:lstStyle/>
        <a:p>
          <a:r>
            <a:rPr lang="en-US" sz="1400" b="1"/>
            <a:t>for 13 pollutant parameters</a:t>
          </a:r>
          <a:endParaRPr lang="en-IN" sz="1400" b="1" dirty="0"/>
        </a:p>
      </dgm:t>
    </dgm:pt>
    <dgm:pt modelId="{C2342153-39F4-4782-908A-03436EA35FCF}" type="parTrans" cxnId="{C70A7975-F469-4A7E-A890-AA9B5A364673}">
      <dgm:prSet/>
      <dgm:spPr/>
      <dgm:t>
        <a:bodyPr/>
        <a:lstStyle/>
        <a:p>
          <a:endParaRPr lang="en-IN" sz="1400" b="1"/>
        </a:p>
      </dgm:t>
    </dgm:pt>
    <dgm:pt modelId="{973E297C-F929-4B90-B664-1F5DE27D3EDC}" type="sibTrans" cxnId="{C70A7975-F469-4A7E-A890-AA9B5A364673}">
      <dgm:prSet/>
      <dgm:spPr/>
      <dgm:t>
        <a:bodyPr/>
        <a:lstStyle/>
        <a:p>
          <a:endParaRPr lang="en-IN" sz="1400" b="1"/>
        </a:p>
      </dgm:t>
    </dgm:pt>
    <dgm:pt modelId="{01F0D516-3E1C-490C-B39D-C5B21D601DA3}">
      <dgm:prSet phldrT="[Text]" custT="1"/>
      <dgm:spPr/>
      <dgm:t>
        <a:bodyPr/>
        <a:lstStyle/>
        <a:p>
          <a:r>
            <a:rPr lang="en-US" sz="1400" b="1" dirty="0"/>
            <a:t>PM10, PM2.5,, CO, NO, NH3, </a:t>
          </a:r>
          <a:r>
            <a:rPr lang="en-US" sz="1400" b="1" dirty="0" err="1"/>
            <a:t>Nox</a:t>
          </a:r>
          <a:r>
            <a:rPr lang="en-US" sz="1400" b="1" dirty="0"/>
            <a:t>, NO2, O3, SO2</a:t>
          </a:r>
          <a:endParaRPr lang="en-IN" sz="1400" b="1" dirty="0"/>
        </a:p>
      </dgm:t>
    </dgm:pt>
    <dgm:pt modelId="{D3DFDF41-DC4A-48B8-88C4-4BBBADBF7EEE}" type="parTrans" cxnId="{703ACF5F-1EDA-4289-998D-38EB9A620F90}">
      <dgm:prSet/>
      <dgm:spPr/>
      <dgm:t>
        <a:bodyPr/>
        <a:lstStyle/>
        <a:p>
          <a:endParaRPr lang="en-IN" sz="1400" b="1"/>
        </a:p>
      </dgm:t>
    </dgm:pt>
    <dgm:pt modelId="{54777C60-7531-498A-9C60-5EA443801EDA}" type="sibTrans" cxnId="{703ACF5F-1EDA-4289-998D-38EB9A620F90}">
      <dgm:prSet/>
      <dgm:spPr/>
      <dgm:t>
        <a:bodyPr/>
        <a:lstStyle/>
        <a:p>
          <a:endParaRPr lang="en-IN" sz="1400" b="1"/>
        </a:p>
      </dgm:t>
    </dgm:pt>
    <dgm:pt modelId="{574C37F7-2406-4118-8BFE-5F64AAD1AD8F}">
      <dgm:prSet phldrT="[Text]" custT="1"/>
      <dgm:spPr/>
      <dgm:t>
        <a:bodyPr/>
        <a:lstStyle/>
        <a:p>
          <a:r>
            <a:rPr lang="en-US" sz="1400" b="1" dirty="0"/>
            <a:t>for the 3 periods, </a:t>
          </a:r>
          <a:r>
            <a:rPr lang="en-US" sz="1400" b="1" dirty="0" err="1"/>
            <a:t>i.e</a:t>
          </a:r>
          <a:r>
            <a:rPr lang="en-US" sz="1400" b="1" dirty="0"/>
            <a:t>, pre-lockdown, Lockdown and Unlock,</a:t>
          </a:r>
          <a:endParaRPr lang="en-IN" sz="1400" b="1" dirty="0"/>
        </a:p>
      </dgm:t>
    </dgm:pt>
    <dgm:pt modelId="{633154B4-91ED-4236-B711-258F015E8E1D}" type="parTrans" cxnId="{018ED01C-5B5E-4654-8746-A6B460EE2BC1}">
      <dgm:prSet/>
      <dgm:spPr/>
      <dgm:t>
        <a:bodyPr/>
        <a:lstStyle/>
        <a:p>
          <a:endParaRPr lang="en-IN" sz="1400" b="1"/>
        </a:p>
      </dgm:t>
    </dgm:pt>
    <dgm:pt modelId="{E2992DA1-1335-42D2-A598-02D6CA44ED5C}" type="sibTrans" cxnId="{018ED01C-5B5E-4654-8746-A6B460EE2BC1}">
      <dgm:prSet/>
      <dgm:spPr/>
      <dgm:t>
        <a:bodyPr/>
        <a:lstStyle/>
        <a:p>
          <a:endParaRPr lang="en-IN" sz="1400" b="1"/>
        </a:p>
      </dgm:t>
    </dgm:pt>
    <dgm:pt modelId="{68364048-5845-4585-8A18-6930256E9718}">
      <dgm:prSet custT="1"/>
      <dgm:spPr/>
      <dgm:t>
        <a:bodyPr/>
        <a:lstStyle/>
        <a:p>
          <a:r>
            <a:rPr lang="en-IN" sz="1400" b="1" dirty="0"/>
            <a:t>WD, WS , RH </a:t>
          </a:r>
        </a:p>
      </dgm:t>
    </dgm:pt>
    <dgm:pt modelId="{C9A3AE2A-FCCC-42F4-A5F2-43350BB020F2}" type="parTrans" cxnId="{5DF84819-BD9A-4669-ADBB-E2DD3D8727F8}">
      <dgm:prSet/>
      <dgm:spPr/>
      <dgm:t>
        <a:bodyPr/>
        <a:lstStyle/>
        <a:p>
          <a:endParaRPr lang="en-IN" sz="1400" b="1"/>
        </a:p>
      </dgm:t>
    </dgm:pt>
    <dgm:pt modelId="{BE32B05A-9A2B-42F6-9A86-160483A82A22}" type="sibTrans" cxnId="{5DF84819-BD9A-4669-ADBB-E2DD3D8727F8}">
      <dgm:prSet/>
      <dgm:spPr/>
      <dgm:t>
        <a:bodyPr/>
        <a:lstStyle/>
        <a:p>
          <a:endParaRPr lang="en-IN" sz="1400" b="1"/>
        </a:p>
      </dgm:t>
    </dgm:pt>
    <dgm:pt modelId="{D663F20B-C4B8-4BA5-8683-E30667B416CD}">
      <dgm:prSet custT="1"/>
      <dgm:spPr/>
      <dgm:t>
        <a:bodyPr/>
        <a:lstStyle/>
        <a:p>
          <a:r>
            <a:rPr lang="en-IN" sz="1400" b="1" dirty="0"/>
            <a:t>BP- the basic health </a:t>
          </a:r>
        </a:p>
      </dgm:t>
    </dgm:pt>
    <dgm:pt modelId="{C9E9A201-0618-4731-B011-0E0C731C939A}" type="parTrans" cxnId="{E3165F97-8991-462F-8E0D-DEED97512B1D}">
      <dgm:prSet/>
      <dgm:spPr/>
      <dgm:t>
        <a:bodyPr/>
        <a:lstStyle/>
        <a:p>
          <a:endParaRPr lang="en-IN" sz="1400" b="1"/>
        </a:p>
      </dgm:t>
    </dgm:pt>
    <dgm:pt modelId="{0AAAAC18-F2CF-423F-9E1B-07E359C6B81F}" type="sibTrans" cxnId="{E3165F97-8991-462F-8E0D-DEED97512B1D}">
      <dgm:prSet/>
      <dgm:spPr/>
      <dgm:t>
        <a:bodyPr/>
        <a:lstStyle/>
        <a:p>
          <a:endParaRPr lang="en-IN" sz="1400" b="1"/>
        </a:p>
      </dgm:t>
    </dgm:pt>
    <dgm:pt modelId="{15B43B3B-C339-45FF-B06A-EBE08432A301}" type="pres">
      <dgm:prSet presAssocID="{C054B257-903F-4099-86F9-C711A306768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F0F9FA-AC16-4C76-8A59-BAA386E5D328}" type="pres">
      <dgm:prSet presAssocID="{575073C9-C24C-4912-87C9-F7144B92D428}" presName="circle1" presStyleLbl="node1" presStyleIdx="0" presStyleCnt="6"/>
      <dgm:spPr/>
    </dgm:pt>
    <dgm:pt modelId="{8D288D36-C392-4F50-81DA-E0F64C7D7A0A}" type="pres">
      <dgm:prSet presAssocID="{575073C9-C24C-4912-87C9-F7144B92D428}" presName="space" presStyleCnt="0"/>
      <dgm:spPr/>
    </dgm:pt>
    <dgm:pt modelId="{87C7A3AB-5778-484A-9150-8CADC79A96AF}" type="pres">
      <dgm:prSet presAssocID="{575073C9-C24C-4912-87C9-F7144B92D428}" presName="rect1" presStyleLbl="alignAcc1" presStyleIdx="0" presStyleCnt="6"/>
      <dgm:spPr/>
      <dgm:t>
        <a:bodyPr/>
        <a:lstStyle/>
        <a:p>
          <a:endParaRPr lang="en-US"/>
        </a:p>
      </dgm:t>
    </dgm:pt>
    <dgm:pt modelId="{F82EBF7B-7EC3-495D-A74E-C8C5A08A1B99}" type="pres">
      <dgm:prSet presAssocID="{0EA8EBFD-6124-4401-82DE-646B890E7A14}" presName="vertSpace2" presStyleLbl="node1" presStyleIdx="0" presStyleCnt="6"/>
      <dgm:spPr/>
    </dgm:pt>
    <dgm:pt modelId="{3EFC5E12-E2C6-4A37-B5A1-5C5E3BBD81E5}" type="pres">
      <dgm:prSet presAssocID="{0EA8EBFD-6124-4401-82DE-646B890E7A14}" presName="circle2" presStyleLbl="node1" presStyleIdx="1" presStyleCnt="6"/>
      <dgm:spPr/>
    </dgm:pt>
    <dgm:pt modelId="{3EDFD3C9-D8DD-4BF0-B9BC-C8E327BA6051}" type="pres">
      <dgm:prSet presAssocID="{0EA8EBFD-6124-4401-82DE-646B890E7A14}" presName="rect2" presStyleLbl="alignAcc1" presStyleIdx="1" presStyleCnt="6"/>
      <dgm:spPr/>
      <dgm:t>
        <a:bodyPr/>
        <a:lstStyle/>
        <a:p>
          <a:endParaRPr lang="en-US"/>
        </a:p>
      </dgm:t>
    </dgm:pt>
    <dgm:pt modelId="{F933A30D-0C7D-487E-9745-F373DCCB63B7}" type="pres">
      <dgm:prSet presAssocID="{01F0D516-3E1C-490C-B39D-C5B21D601DA3}" presName="vertSpace3" presStyleLbl="node1" presStyleIdx="1" presStyleCnt="6"/>
      <dgm:spPr/>
    </dgm:pt>
    <dgm:pt modelId="{0DD3E3E3-FB45-4999-9FD9-C9D4F5371A51}" type="pres">
      <dgm:prSet presAssocID="{01F0D516-3E1C-490C-B39D-C5B21D601DA3}" presName="circle3" presStyleLbl="node1" presStyleIdx="2" presStyleCnt="6"/>
      <dgm:spPr/>
    </dgm:pt>
    <dgm:pt modelId="{C80C633E-DB83-47F5-BAF7-01251F6C57CD}" type="pres">
      <dgm:prSet presAssocID="{01F0D516-3E1C-490C-B39D-C5B21D601DA3}" presName="rect3" presStyleLbl="alignAcc1" presStyleIdx="2" presStyleCnt="6"/>
      <dgm:spPr/>
      <dgm:t>
        <a:bodyPr/>
        <a:lstStyle/>
        <a:p>
          <a:endParaRPr lang="en-US"/>
        </a:p>
      </dgm:t>
    </dgm:pt>
    <dgm:pt modelId="{F110C8AC-375E-4962-9EE1-89C667428002}" type="pres">
      <dgm:prSet presAssocID="{68364048-5845-4585-8A18-6930256E9718}" presName="vertSpace4" presStyleLbl="node1" presStyleIdx="2" presStyleCnt="6"/>
      <dgm:spPr/>
    </dgm:pt>
    <dgm:pt modelId="{C33F66D2-6DE2-44C4-96D9-D9B21153A9C5}" type="pres">
      <dgm:prSet presAssocID="{68364048-5845-4585-8A18-6930256E9718}" presName="circle4" presStyleLbl="node1" presStyleIdx="3" presStyleCnt="6"/>
      <dgm:spPr/>
    </dgm:pt>
    <dgm:pt modelId="{8F2ADD1D-F4A4-4FE8-825D-2A401F402E2F}" type="pres">
      <dgm:prSet presAssocID="{68364048-5845-4585-8A18-6930256E9718}" presName="rect4" presStyleLbl="alignAcc1" presStyleIdx="3" presStyleCnt="6"/>
      <dgm:spPr/>
      <dgm:t>
        <a:bodyPr/>
        <a:lstStyle/>
        <a:p>
          <a:endParaRPr lang="en-US"/>
        </a:p>
      </dgm:t>
    </dgm:pt>
    <dgm:pt modelId="{F5ADD555-148B-4D32-B504-C9670EE00B52}" type="pres">
      <dgm:prSet presAssocID="{574C37F7-2406-4118-8BFE-5F64AAD1AD8F}" presName="vertSpace5" presStyleLbl="node1" presStyleIdx="3" presStyleCnt="6"/>
      <dgm:spPr/>
    </dgm:pt>
    <dgm:pt modelId="{F8007AF0-6E5C-498D-92AB-C484A139F15B}" type="pres">
      <dgm:prSet presAssocID="{574C37F7-2406-4118-8BFE-5F64AAD1AD8F}" presName="circle5" presStyleLbl="node1" presStyleIdx="4" presStyleCnt="6"/>
      <dgm:spPr/>
    </dgm:pt>
    <dgm:pt modelId="{120CC7DF-939A-4E3B-BF1C-54C9648846E7}" type="pres">
      <dgm:prSet presAssocID="{574C37F7-2406-4118-8BFE-5F64AAD1AD8F}" presName="rect5" presStyleLbl="alignAcc1" presStyleIdx="4" presStyleCnt="6"/>
      <dgm:spPr/>
      <dgm:t>
        <a:bodyPr/>
        <a:lstStyle/>
        <a:p>
          <a:endParaRPr lang="en-US"/>
        </a:p>
      </dgm:t>
    </dgm:pt>
    <dgm:pt modelId="{B75E5EB7-DE3D-4FBE-B113-85849EA605F7}" type="pres">
      <dgm:prSet presAssocID="{D663F20B-C4B8-4BA5-8683-E30667B416CD}" presName="vertSpace6" presStyleLbl="node1" presStyleIdx="4" presStyleCnt="6"/>
      <dgm:spPr/>
    </dgm:pt>
    <dgm:pt modelId="{A53E320E-72EA-406A-9F29-448615F4EC7D}" type="pres">
      <dgm:prSet presAssocID="{D663F20B-C4B8-4BA5-8683-E30667B416CD}" presName="circle6" presStyleLbl="node1" presStyleIdx="5" presStyleCnt="6"/>
      <dgm:spPr/>
    </dgm:pt>
    <dgm:pt modelId="{2D8E7C4D-99E5-4C00-8D6E-063FB0E9D591}" type="pres">
      <dgm:prSet presAssocID="{D663F20B-C4B8-4BA5-8683-E30667B416CD}" presName="rect6" presStyleLbl="alignAcc1" presStyleIdx="5" presStyleCnt="6"/>
      <dgm:spPr/>
      <dgm:t>
        <a:bodyPr/>
        <a:lstStyle/>
        <a:p>
          <a:endParaRPr lang="en-US"/>
        </a:p>
      </dgm:t>
    </dgm:pt>
    <dgm:pt modelId="{D973B8BC-F733-48A9-AD66-BE8A064AACD3}" type="pres">
      <dgm:prSet presAssocID="{575073C9-C24C-4912-87C9-F7144B92D428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DEB071-51C1-4118-BB33-D149E4117341}" type="pres">
      <dgm:prSet presAssocID="{0EA8EBFD-6124-4401-82DE-646B890E7A14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C6CD7-9BCF-4C40-B3DB-EF19DB112819}" type="pres">
      <dgm:prSet presAssocID="{01F0D516-3E1C-490C-B39D-C5B21D601DA3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7C56AF-505D-4425-9311-9A71E6D5A3DF}" type="pres">
      <dgm:prSet presAssocID="{68364048-5845-4585-8A18-6930256E9718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2EA77F-6ABE-4E7D-BFD5-CD0F2C2341C2}" type="pres">
      <dgm:prSet presAssocID="{574C37F7-2406-4118-8BFE-5F64AAD1AD8F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BE946-0BB3-47B6-AD57-5A876219A456}" type="pres">
      <dgm:prSet presAssocID="{D663F20B-C4B8-4BA5-8683-E30667B416CD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94E33E-C4F4-4E5A-B76A-6B008D0026B4}" type="presOf" srcId="{68364048-5845-4585-8A18-6930256E9718}" destId="{8F2ADD1D-F4A4-4FE8-825D-2A401F402E2F}" srcOrd="0" destOrd="0" presId="urn:microsoft.com/office/officeart/2005/8/layout/target3"/>
    <dgm:cxn modelId="{54ED12D2-9D2E-4DB0-8B9C-6D831D0E57F9}" type="presOf" srcId="{574C37F7-2406-4118-8BFE-5F64AAD1AD8F}" destId="{120CC7DF-939A-4E3B-BF1C-54C9648846E7}" srcOrd="0" destOrd="0" presId="urn:microsoft.com/office/officeart/2005/8/layout/target3"/>
    <dgm:cxn modelId="{018ED01C-5B5E-4654-8746-A6B460EE2BC1}" srcId="{C054B257-903F-4099-86F9-C711A3067681}" destId="{574C37F7-2406-4118-8BFE-5F64AAD1AD8F}" srcOrd="4" destOrd="0" parTransId="{633154B4-91ED-4236-B711-258F015E8E1D}" sibTransId="{E2992DA1-1335-42D2-A598-02D6CA44ED5C}"/>
    <dgm:cxn modelId="{AEB20860-5CB7-4DA1-8B33-B2E0B061B5DB}" type="presOf" srcId="{0EA8EBFD-6124-4401-82DE-646B890E7A14}" destId="{3EDFD3C9-D8DD-4BF0-B9BC-C8E327BA6051}" srcOrd="0" destOrd="0" presId="urn:microsoft.com/office/officeart/2005/8/layout/target3"/>
    <dgm:cxn modelId="{5DF84819-BD9A-4669-ADBB-E2DD3D8727F8}" srcId="{C054B257-903F-4099-86F9-C711A3067681}" destId="{68364048-5845-4585-8A18-6930256E9718}" srcOrd="3" destOrd="0" parTransId="{C9A3AE2A-FCCC-42F4-A5F2-43350BB020F2}" sibTransId="{BE32B05A-9A2B-42F6-9A86-160483A82A22}"/>
    <dgm:cxn modelId="{62CC401E-4DC7-42D5-9974-1D72F917666F}" srcId="{C054B257-903F-4099-86F9-C711A3067681}" destId="{575073C9-C24C-4912-87C9-F7144B92D428}" srcOrd="0" destOrd="0" parTransId="{DE49A297-AA56-4B87-8057-4472F2EA2E56}" sibTransId="{F438DCEB-E70D-483F-8BAF-EE95093561D2}"/>
    <dgm:cxn modelId="{6CD5CECC-C4A4-4318-8037-9A4D1BF0AB4C}" type="presOf" srcId="{C054B257-903F-4099-86F9-C711A3067681}" destId="{15B43B3B-C339-45FF-B06A-EBE08432A301}" srcOrd="0" destOrd="0" presId="urn:microsoft.com/office/officeart/2005/8/layout/target3"/>
    <dgm:cxn modelId="{703ACF5F-1EDA-4289-998D-38EB9A620F90}" srcId="{C054B257-903F-4099-86F9-C711A3067681}" destId="{01F0D516-3E1C-490C-B39D-C5B21D601DA3}" srcOrd="2" destOrd="0" parTransId="{D3DFDF41-DC4A-48B8-88C4-4BBBADBF7EEE}" sibTransId="{54777C60-7531-498A-9C60-5EA443801EDA}"/>
    <dgm:cxn modelId="{C2D6D93C-94FD-4C76-933C-DA282031A5D1}" type="presOf" srcId="{575073C9-C24C-4912-87C9-F7144B92D428}" destId="{D973B8BC-F733-48A9-AD66-BE8A064AACD3}" srcOrd="1" destOrd="0" presId="urn:microsoft.com/office/officeart/2005/8/layout/target3"/>
    <dgm:cxn modelId="{E2B93E0E-BC83-4FF3-A0C6-D7962F543FD1}" type="presOf" srcId="{574C37F7-2406-4118-8BFE-5F64AAD1AD8F}" destId="{122EA77F-6ABE-4E7D-BFD5-CD0F2C2341C2}" srcOrd="1" destOrd="0" presId="urn:microsoft.com/office/officeart/2005/8/layout/target3"/>
    <dgm:cxn modelId="{E3165F97-8991-462F-8E0D-DEED97512B1D}" srcId="{C054B257-903F-4099-86F9-C711A3067681}" destId="{D663F20B-C4B8-4BA5-8683-E30667B416CD}" srcOrd="5" destOrd="0" parTransId="{C9E9A201-0618-4731-B011-0E0C731C939A}" sibTransId="{0AAAAC18-F2CF-423F-9E1B-07E359C6B81F}"/>
    <dgm:cxn modelId="{AD838780-BB8A-4172-8267-1B79B365760C}" type="presOf" srcId="{01F0D516-3E1C-490C-B39D-C5B21D601DA3}" destId="{D17C6CD7-9BCF-4C40-B3DB-EF19DB112819}" srcOrd="1" destOrd="0" presId="urn:microsoft.com/office/officeart/2005/8/layout/target3"/>
    <dgm:cxn modelId="{FAFA1B89-BC6F-4912-95B7-AEAA64B4445C}" type="presOf" srcId="{D663F20B-C4B8-4BA5-8683-E30667B416CD}" destId="{2D8E7C4D-99E5-4C00-8D6E-063FB0E9D591}" srcOrd="0" destOrd="0" presId="urn:microsoft.com/office/officeart/2005/8/layout/target3"/>
    <dgm:cxn modelId="{F1B99A50-1197-4D26-BD55-B983CA564916}" type="presOf" srcId="{68364048-5845-4585-8A18-6930256E9718}" destId="{427C56AF-505D-4425-9311-9A71E6D5A3DF}" srcOrd="1" destOrd="0" presId="urn:microsoft.com/office/officeart/2005/8/layout/target3"/>
    <dgm:cxn modelId="{9445A373-5314-46EC-A20E-331A8BE38152}" type="presOf" srcId="{575073C9-C24C-4912-87C9-F7144B92D428}" destId="{87C7A3AB-5778-484A-9150-8CADC79A96AF}" srcOrd="0" destOrd="0" presId="urn:microsoft.com/office/officeart/2005/8/layout/target3"/>
    <dgm:cxn modelId="{86CAF4B8-D1B4-4CD2-9ABA-2CC49E99198B}" type="presOf" srcId="{0EA8EBFD-6124-4401-82DE-646B890E7A14}" destId="{5FDEB071-51C1-4118-BB33-D149E4117341}" srcOrd="1" destOrd="0" presId="urn:microsoft.com/office/officeart/2005/8/layout/target3"/>
    <dgm:cxn modelId="{C70A7975-F469-4A7E-A890-AA9B5A364673}" srcId="{C054B257-903F-4099-86F9-C711A3067681}" destId="{0EA8EBFD-6124-4401-82DE-646B890E7A14}" srcOrd="1" destOrd="0" parTransId="{C2342153-39F4-4782-908A-03436EA35FCF}" sibTransId="{973E297C-F929-4B90-B664-1F5DE27D3EDC}"/>
    <dgm:cxn modelId="{2C524DA3-F2CE-4BD8-8A80-E1657AB04648}" type="presOf" srcId="{D663F20B-C4B8-4BA5-8683-E30667B416CD}" destId="{05DBE946-0BB3-47B6-AD57-5A876219A456}" srcOrd="1" destOrd="0" presId="urn:microsoft.com/office/officeart/2005/8/layout/target3"/>
    <dgm:cxn modelId="{FD004ECB-4C9C-4C3A-A1FB-59857E104326}" type="presOf" srcId="{01F0D516-3E1C-490C-B39D-C5B21D601DA3}" destId="{C80C633E-DB83-47F5-BAF7-01251F6C57CD}" srcOrd="0" destOrd="0" presId="urn:microsoft.com/office/officeart/2005/8/layout/target3"/>
    <dgm:cxn modelId="{65BE6091-C320-4C8D-A98C-DAF225DA92B7}" type="presParOf" srcId="{15B43B3B-C339-45FF-B06A-EBE08432A301}" destId="{1FF0F9FA-AC16-4C76-8A59-BAA386E5D328}" srcOrd="0" destOrd="0" presId="urn:microsoft.com/office/officeart/2005/8/layout/target3"/>
    <dgm:cxn modelId="{623DF818-C519-4FFD-9B05-8FC6B388AC23}" type="presParOf" srcId="{15B43B3B-C339-45FF-B06A-EBE08432A301}" destId="{8D288D36-C392-4F50-81DA-E0F64C7D7A0A}" srcOrd="1" destOrd="0" presId="urn:microsoft.com/office/officeart/2005/8/layout/target3"/>
    <dgm:cxn modelId="{D80B4699-2600-4F2D-929C-95D91DF8142A}" type="presParOf" srcId="{15B43B3B-C339-45FF-B06A-EBE08432A301}" destId="{87C7A3AB-5778-484A-9150-8CADC79A96AF}" srcOrd="2" destOrd="0" presId="urn:microsoft.com/office/officeart/2005/8/layout/target3"/>
    <dgm:cxn modelId="{89B44216-FCEB-40CF-8CE3-D38EC3B3AA84}" type="presParOf" srcId="{15B43B3B-C339-45FF-B06A-EBE08432A301}" destId="{F82EBF7B-7EC3-495D-A74E-C8C5A08A1B99}" srcOrd="3" destOrd="0" presId="urn:microsoft.com/office/officeart/2005/8/layout/target3"/>
    <dgm:cxn modelId="{8E5ED343-F593-4FFC-8374-06F2553CD003}" type="presParOf" srcId="{15B43B3B-C339-45FF-B06A-EBE08432A301}" destId="{3EFC5E12-E2C6-4A37-B5A1-5C5E3BBD81E5}" srcOrd="4" destOrd="0" presId="urn:microsoft.com/office/officeart/2005/8/layout/target3"/>
    <dgm:cxn modelId="{899CC449-CD03-4105-8A33-BBBCB198ED15}" type="presParOf" srcId="{15B43B3B-C339-45FF-B06A-EBE08432A301}" destId="{3EDFD3C9-D8DD-4BF0-B9BC-C8E327BA6051}" srcOrd="5" destOrd="0" presId="urn:microsoft.com/office/officeart/2005/8/layout/target3"/>
    <dgm:cxn modelId="{833441F7-7B9B-4AEE-BB29-7964EE9462F2}" type="presParOf" srcId="{15B43B3B-C339-45FF-B06A-EBE08432A301}" destId="{F933A30D-0C7D-487E-9745-F373DCCB63B7}" srcOrd="6" destOrd="0" presId="urn:microsoft.com/office/officeart/2005/8/layout/target3"/>
    <dgm:cxn modelId="{6F07977C-7A99-47C4-A95A-4CB9FCB7574F}" type="presParOf" srcId="{15B43B3B-C339-45FF-B06A-EBE08432A301}" destId="{0DD3E3E3-FB45-4999-9FD9-C9D4F5371A51}" srcOrd="7" destOrd="0" presId="urn:microsoft.com/office/officeart/2005/8/layout/target3"/>
    <dgm:cxn modelId="{8E8325A2-A884-462D-A350-676F2F6C4E52}" type="presParOf" srcId="{15B43B3B-C339-45FF-B06A-EBE08432A301}" destId="{C80C633E-DB83-47F5-BAF7-01251F6C57CD}" srcOrd="8" destOrd="0" presId="urn:microsoft.com/office/officeart/2005/8/layout/target3"/>
    <dgm:cxn modelId="{CC9942C1-44D1-4751-A89D-59634434FF11}" type="presParOf" srcId="{15B43B3B-C339-45FF-B06A-EBE08432A301}" destId="{F110C8AC-375E-4962-9EE1-89C667428002}" srcOrd="9" destOrd="0" presId="urn:microsoft.com/office/officeart/2005/8/layout/target3"/>
    <dgm:cxn modelId="{4AD5EB91-3DAE-4AC7-9470-1488FBB02B8C}" type="presParOf" srcId="{15B43B3B-C339-45FF-B06A-EBE08432A301}" destId="{C33F66D2-6DE2-44C4-96D9-D9B21153A9C5}" srcOrd="10" destOrd="0" presId="urn:microsoft.com/office/officeart/2005/8/layout/target3"/>
    <dgm:cxn modelId="{A991C1B4-3610-4E10-8FA9-CD7F51AD1F7A}" type="presParOf" srcId="{15B43B3B-C339-45FF-B06A-EBE08432A301}" destId="{8F2ADD1D-F4A4-4FE8-825D-2A401F402E2F}" srcOrd="11" destOrd="0" presId="urn:microsoft.com/office/officeart/2005/8/layout/target3"/>
    <dgm:cxn modelId="{BC6D947E-ABEF-4BA8-9460-30677E7254A2}" type="presParOf" srcId="{15B43B3B-C339-45FF-B06A-EBE08432A301}" destId="{F5ADD555-148B-4D32-B504-C9670EE00B52}" srcOrd="12" destOrd="0" presId="urn:microsoft.com/office/officeart/2005/8/layout/target3"/>
    <dgm:cxn modelId="{0BFA4A70-9963-4F22-8DC6-1263C1C4E841}" type="presParOf" srcId="{15B43B3B-C339-45FF-B06A-EBE08432A301}" destId="{F8007AF0-6E5C-498D-92AB-C484A139F15B}" srcOrd="13" destOrd="0" presId="urn:microsoft.com/office/officeart/2005/8/layout/target3"/>
    <dgm:cxn modelId="{59B335F1-3712-48DE-BF66-FA7BD56D0F8C}" type="presParOf" srcId="{15B43B3B-C339-45FF-B06A-EBE08432A301}" destId="{120CC7DF-939A-4E3B-BF1C-54C9648846E7}" srcOrd="14" destOrd="0" presId="urn:microsoft.com/office/officeart/2005/8/layout/target3"/>
    <dgm:cxn modelId="{F9A6825D-FE81-4F68-8990-F45ACE5928A1}" type="presParOf" srcId="{15B43B3B-C339-45FF-B06A-EBE08432A301}" destId="{B75E5EB7-DE3D-4FBE-B113-85849EA605F7}" srcOrd="15" destOrd="0" presId="urn:microsoft.com/office/officeart/2005/8/layout/target3"/>
    <dgm:cxn modelId="{520116EF-2CA4-4D3E-BC85-A089397F5BEA}" type="presParOf" srcId="{15B43B3B-C339-45FF-B06A-EBE08432A301}" destId="{A53E320E-72EA-406A-9F29-448615F4EC7D}" srcOrd="16" destOrd="0" presId="urn:microsoft.com/office/officeart/2005/8/layout/target3"/>
    <dgm:cxn modelId="{113E5689-A838-4A5B-9098-5584CE1F5BE0}" type="presParOf" srcId="{15B43B3B-C339-45FF-B06A-EBE08432A301}" destId="{2D8E7C4D-99E5-4C00-8D6E-063FB0E9D591}" srcOrd="17" destOrd="0" presId="urn:microsoft.com/office/officeart/2005/8/layout/target3"/>
    <dgm:cxn modelId="{2A97FF70-0031-455A-8619-A29DED278325}" type="presParOf" srcId="{15B43B3B-C339-45FF-B06A-EBE08432A301}" destId="{D973B8BC-F733-48A9-AD66-BE8A064AACD3}" srcOrd="18" destOrd="0" presId="urn:microsoft.com/office/officeart/2005/8/layout/target3"/>
    <dgm:cxn modelId="{D97C008B-C1D0-4F73-9399-DAFBDDD850BE}" type="presParOf" srcId="{15B43B3B-C339-45FF-B06A-EBE08432A301}" destId="{5FDEB071-51C1-4118-BB33-D149E4117341}" srcOrd="19" destOrd="0" presId="urn:microsoft.com/office/officeart/2005/8/layout/target3"/>
    <dgm:cxn modelId="{4055E045-9BD3-4A1B-BBE7-8F4E06C8C4D0}" type="presParOf" srcId="{15B43B3B-C339-45FF-B06A-EBE08432A301}" destId="{D17C6CD7-9BCF-4C40-B3DB-EF19DB112819}" srcOrd="20" destOrd="0" presId="urn:microsoft.com/office/officeart/2005/8/layout/target3"/>
    <dgm:cxn modelId="{1F4B883F-8345-4E47-9429-D60F046999AF}" type="presParOf" srcId="{15B43B3B-C339-45FF-B06A-EBE08432A301}" destId="{427C56AF-505D-4425-9311-9A71E6D5A3DF}" srcOrd="21" destOrd="0" presId="urn:microsoft.com/office/officeart/2005/8/layout/target3"/>
    <dgm:cxn modelId="{7E803176-601B-4B16-9F6E-EDB1CA0E357D}" type="presParOf" srcId="{15B43B3B-C339-45FF-B06A-EBE08432A301}" destId="{122EA77F-6ABE-4E7D-BFD5-CD0F2C2341C2}" srcOrd="22" destOrd="0" presId="urn:microsoft.com/office/officeart/2005/8/layout/target3"/>
    <dgm:cxn modelId="{8BBA5DE5-6FDB-4EAD-891F-432379BED230}" type="presParOf" srcId="{15B43B3B-C339-45FF-B06A-EBE08432A301}" destId="{05DBE946-0BB3-47B6-AD57-5A876219A456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531E9-7CFB-490C-B338-36AB411E26B6}">
      <dsp:nvSpPr>
        <dsp:cNvPr id="0" name=""/>
        <dsp:cNvSpPr/>
      </dsp:nvSpPr>
      <dsp:spPr>
        <a:xfrm>
          <a:off x="0" y="0"/>
          <a:ext cx="6336792" cy="8229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INTRODUCTION</a:t>
          </a:r>
          <a:endParaRPr lang="en-IN" sz="3300" kern="1200" dirty="0"/>
        </a:p>
      </dsp:txBody>
      <dsp:txXfrm>
        <a:off x="24104" y="24104"/>
        <a:ext cx="5352466" cy="774752"/>
      </dsp:txXfrm>
    </dsp:sp>
    <dsp:sp modelId="{33088261-F543-4F34-A6EF-9B6D798EF722}">
      <dsp:nvSpPr>
        <dsp:cNvPr id="0" name=""/>
        <dsp:cNvSpPr/>
      </dsp:nvSpPr>
      <dsp:spPr>
        <a:xfrm>
          <a:off x="473202" y="937260"/>
          <a:ext cx="6336792" cy="822960"/>
        </a:xfrm>
        <a:prstGeom prst="roundRect">
          <a:avLst>
            <a:gd name="adj" fmla="val 10000"/>
          </a:avLst>
        </a:prstGeom>
        <a:solidFill>
          <a:schemeClr val="accent5">
            <a:hueOff val="-759918"/>
            <a:satOff val="803"/>
            <a:lumOff val="-147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OBJECTIVE</a:t>
          </a:r>
          <a:endParaRPr lang="en-US" sz="3300" kern="1200" dirty="0"/>
        </a:p>
      </dsp:txBody>
      <dsp:txXfrm>
        <a:off x="497306" y="961364"/>
        <a:ext cx="5280457" cy="774752"/>
      </dsp:txXfrm>
    </dsp:sp>
    <dsp:sp modelId="{2A8384C3-A758-4B84-B752-9A8986ABF797}">
      <dsp:nvSpPr>
        <dsp:cNvPr id="0" name=""/>
        <dsp:cNvSpPr/>
      </dsp:nvSpPr>
      <dsp:spPr>
        <a:xfrm>
          <a:off x="946404" y="1874520"/>
          <a:ext cx="6336792" cy="822960"/>
        </a:xfrm>
        <a:prstGeom prst="roundRect">
          <a:avLst>
            <a:gd name="adj" fmla="val 10000"/>
          </a:avLst>
        </a:prstGeom>
        <a:solidFill>
          <a:schemeClr val="accent5">
            <a:hueOff val="-1519836"/>
            <a:satOff val="1607"/>
            <a:lumOff val="-295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STUDY AREA</a:t>
          </a:r>
          <a:endParaRPr lang="en-US" sz="3300" kern="1200" dirty="0"/>
        </a:p>
      </dsp:txBody>
      <dsp:txXfrm>
        <a:off x="970508" y="1898624"/>
        <a:ext cx="5280458" cy="774752"/>
      </dsp:txXfrm>
    </dsp:sp>
    <dsp:sp modelId="{4B91ED58-75E4-4DA4-9526-7AC3FF5B94FC}">
      <dsp:nvSpPr>
        <dsp:cNvPr id="0" name=""/>
        <dsp:cNvSpPr/>
      </dsp:nvSpPr>
      <dsp:spPr>
        <a:xfrm>
          <a:off x="1419605" y="2811780"/>
          <a:ext cx="6336792" cy="822960"/>
        </a:xfrm>
        <a:prstGeom prst="roundRect">
          <a:avLst>
            <a:gd name="adj" fmla="val 10000"/>
          </a:avLst>
        </a:prstGeom>
        <a:solidFill>
          <a:schemeClr val="accent5">
            <a:hueOff val="-2279754"/>
            <a:satOff val="2410"/>
            <a:lumOff val="-442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METHODOLOGY</a:t>
          </a:r>
          <a:endParaRPr lang="en-US" sz="3300" kern="1200" dirty="0"/>
        </a:p>
      </dsp:txBody>
      <dsp:txXfrm>
        <a:off x="1443709" y="2835884"/>
        <a:ext cx="5280457" cy="774752"/>
      </dsp:txXfrm>
    </dsp:sp>
    <dsp:sp modelId="{8116C723-9CC0-4F5D-9995-303DE9376237}">
      <dsp:nvSpPr>
        <dsp:cNvPr id="0" name=""/>
        <dsp:cNvSpPr/>
      </dsp:nvSpPr>
      <dsp:spPr>
        <a:xfrm>
          <a:off x="1892808" y="3749040"/>
          <a:ext cx="6336792" cy="822960"/>
        </a:xfrm>
        <a:prstGeom prst="roundRect">
          <a:avLst>
            <a:gd name="adj" fmla="val 10000"/>
          </a:avLst>
        </a:prstGeom>
        <a:solidFill>
          <a:schemeClr val="accent5">
            <a:hueOff val="-3039673"/>
            <a:satOff val="3213"/>
            <a:lumOff val="-589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RESULTS &amp; CONCLUSION</a:t>
          </a:r>
          <a:endParaRPr lang="en-US" sz="3300" kern="1200" dirty="0"/>
        </a:p>
      </dsp:txBody>
      <dsp:txXfrm>
        <a:off x="1916912" y="3773144"/>
        <a:ext cx="5280457" cy="774752"/>
      </dsp:txXfrm>
    </dsp:sp>
    <dsp:sp modelId="{55C087B6-E2A9-4D98-96DA-ADA54073CB94}">
      <dsp:nvSpPr>
        <dsp:cNvPr id="0" name=""/>
        <dsp:cNvSpPr/>
      </dsp:nvSpPr>
      <dsp:spPr>
        <a:xfrm>
          <a:off x="5801867" y="601217"/>
          <a:ext cx="534924" cy="534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400" kern="1200"/>
        </a:p>
      </dsp:txBody>
      <dsp:txXfrm>
        <a:off x="5922225" y="601217"/>
        <a:ext cx="294208" cy="402530"/>
      </dsp:txXfrm>
    </dsp:sp>
    <dsp:sp modelId="{42013330-7C7C-48A5-8F25-56B2D3533698}">
      <dsp:nvSpPr>
        <dsp:cNvPr id="0" name=""/>
        <dsp:cNvSpPr/>
      </dsp:nvSpPr>
      <dsp:spPr>
        <a:xfrm>
          <a:off x="6275070" y="1538478"/>
          <a:ext cx="534924" cy="534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895746"/>
            <a:satOff val="853"/>
            <a:lumOff val="-2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400" kern="1200"/>
        </a:p>
      </dsp:txBody>
      <dsp:txXfrm>
        <a:off x="6395428" y="1538478"/>
        <a:ext cx="294208" cy="402530"/>
      </dsp:txXfrm>
    </dsp:sp>
    <dsp:sp modelId="{436B471B-5155-4263-8DF9-1FFE1A898FB1}">
      <dsp:nvSpPr>
        <dsp:cNvPr id="0" name=""/>
        <dsp:cNvSpPr/>
      </dsp:nvSpPr>
      <dsp:spPr>
        <a:xfrm>
          <a:off x="6748271" y="2462022"/>
          <a:ext cx="534924" cy="534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791493"/>
            <a:satOff val="1706"/>
            <a:lumOff val="-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400" kern="1200"/>
        </a:p>
      </dsp:txBody>
      <dsp:txXfrm>
        <a:off x="6868629" y="2462022"/>
        <a:ext cx="294208" cy="402530"/>
      </dsp:txXfrm>
    </dsp:sp>
    <dsp:sp modelId="{C66F5682-ED19-4429-8306-750ACAD0DE76}">
      <dsp:nvSpPr>
        <dsp:cNvPr id="0" name=""/>
        <dsp:cNvSpPr/>
      </dsp:nvSpPr>
      <dsp:spPr>
        <a:xfrm>
          <a:off x="7221473" y="3408426"/>
          <a:ext cx="534924" cy="534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687239"/>
            <a:satOff val="2559"/>
            <a:lumOff val="-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400" kern="1200"/>
        </a:p>
      </dsp:txBody>
      <dsp:txXfrm>
        <a:off x="7341831" y="3408426"/>
        <a:ext cx="294208" cy="402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45465-42E6-4D9A-8F69-9CE9CEEFFE62}">
      <dsp:nvSpPr>
        <dsp:cNvPr id="0" name=""/>
        <dsp:cNvSpPr/>
      </dsp:nvSpPr>
      <dsp:spPr>
        <a:xfrm>
          <a:off x="566480" y="2232"/>
          <a:ext cx="2693807" cy="8304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Data collection for determining air quality of pre-, during and after lockdown</a:t>
          </a:r>
        </a:p>
      </dsp:txBody>
      <dsp:txXfrm>
        <a:off x="590803" y="26555"/>
        <a:ext cx="2645161" cy="781814"/>
      </dsp:txXfrm>
    </dsp:sp>
    <dsp:sp modelId="{771B9D70-5280-42CE-BB3C-00BA8B7CA453}">
      <dsp:nvSpPr>
        <dsp:cNvPr id="0" name=""/>
        <dsp:cNvSpPr/>
      </dsp:nvSpPr>
      <dsp:spPr>
        <a:xfrm rot="5400000">
          <a:off x="1757672" y="853454"/>
          <a:ext cx="311422" cy="3737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1801271" y="884597"/>
        <a:ext cx="224225" cy="217995"/>
      </dsp:txXfrm>
    </dsp:sp>
    <dsp:sp modelId="{DEA62CA8-58A7-4970-9EAF-3BE0D47B9188}">
      <dsp:nvSpPr>
        <dsp:cNvPr id="0" name=""/>
        <dsp:cNvSpPr/>
      </dsp:nvSpPr>
      <dsp:spPr>
        <a:xfrm>
          <a:off x="566480" y="1247923"/>
          <a:ext cx="2693807" cy="830460"/>
        </a:xfrm>
        <a:prstGeom prst="roundRect">
          <a:avLst>
            <a:gd name="adj" fmla="val 10000"/>
          </a:avLst>
        </a:prstGeom>
        <a:solidFill>
          <a:schemeClr val="accent4">
            <a:hueOff val="-1525761"/>
            <a:satOff val="-2617"/>
            <a:lumOff val="-1895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Calculation of  an average for the 13 parameters that were considered for this study.</a:t>
          </a:r>
        </a:p>
      </dsp:txBody>
      <dsp:txXfrm>
        <a:off x="590803" y="1272246"/>
        <a:ext cx="2645161" cy="781814"/>
      </dsp:txXfrm>
    </dsp:sp>
    <dsp:sp modelId="{FA5C5E7A-CCBA-4B04-B9F1-A4CDC63AD664}">
      <dsp:nvSpPr>
        <dsp:cNvPr id="0" name=""/>
        <dsp:cNvSpPr/>
      </dsp:nvSpPr>
      <dsp:spPr>
        <a:xfrm rot="5400000">
          <a:off x="1757672" y="2099146"/>
          <a:ext cx="311422" cy="3737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88641"/>
            <a:satOff val="-3925"/>
            <a:lumOff val="-2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1801271" y="2130289"/>
        <a:ext cx="224225" cy="217995"/>
      </dsp:txXfrm>
    </dsp:sp>
    <dsp:sp modelId="{2FC7E14E-9D8A-4197-B228-E925EA885897}">
      <dsp:nvSpPr>
        <dsp:cNvPr id="0" name=""/>
        <dsp:cNvSpPr/>
      </dsp:nvSpPr>
      <dsp:spPr>
        <a:xfrm>
          <a:off x="566480" y="2493615"/>
          <a:ext cx="2693807" cy="830460"/>
        </a:xfrm>
        <a:prstGeom prst="roundRect">
          <a:avLst>
            <a:gd name="adj" fmla="val 10000"/>
          </a:avLst>
        </a:prstGeom>
        <a:solidFill>
          <a:schemeClr val="accent4">
            <a:hueOff val="-3051521"/>
            <a:satOff val="-5234"/>
            <a:lumOff val="-3791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Dot density analysis for all 13 parameters for the three different periods.</a:t>
          </a:r>
        </a:p>
      </dsp:txBody>
      <dsp:txXfrm>
        <a:off x="590803" y="2517938"/>
        <a:ext cx="2645161" cy="781814"/>
      </dsp:txXfrm>
    </dsp:sp>
    <dsp:sp modelId="{927BEC6E-E41C-4C41-9986-34D5A9B05E0F}">
      <dsp:nvSpPr>
        <dsp:cNvPr id="0" name=""/>
        <dsp:cNvSpPr/>
      </dsp:nvSpPr>
      <dsp:spPr>
        <a:xfrm rot="5400000">
          <a:off x="1757672" y="3344837"/>
          <a:ext cx="311422" cy="3737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577281"/>
            <a:satOff val="-7851"/>
            <a:lumOff val="-568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1801271" y="3375980"/>
        <a:ext cx="224225" cy="217995"/>
      </dsp:txXfrm>
    </dsp:sp>
    <dsp:sp modelId="{B56F1BF2-57B4-4AAA-BCEB-F2616DEF341B}">
      <dsp:nvSpPr>
        <dsp:cNvPr id="0" name=""/>
        <dsp:cNvSpPr/>
      </dsp:nvSpPr>
      <dsp:spPr>
        <a:xfrm>
          <a:off x="566480" y="3739306"/>
          <a:ext cx="2693807" cy="830460"/>
        </a:xfrm>
        <a:prstGeom prst="roundRect">
          <a:avLst>
            <a:gd name="adj" fmla="val 10000"/>
          </a:avLst>
        </a:prstGeom>
        <a:solidFill>
          <a:schemeClr val="accent4">
            <a:hueOff val="-4577281"/>
            <a:satOff val="-7851"/>
            <a:lumOff val="-5686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Results</a:t>
          </a:r>
          <a:r>
            <a:rPr lang="en-US" sz="1500" kern="1200" baseline="0" dirty="0"/>
            <a:t> and Conclusion</a:t>
          </a:r>
          <a:endParaRPr lang="en-US" sz="1500" kern="1200" dirty="0"/>
        </a:p>
      </dsp:txBody>
      <dsp:txXfrm>
        <a:off x="590803" y="3763629"/>
        <a:ext cx="2645161" cy="7818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0F9FA-AC16-4C76-8A59-BAA386E5D328}">
      <dsp:nvSpPr>
        <dsp:cNvPr id="0" name=""/>
        <dsp:cNvSpPr/>
      </dsp:nvSpPr>
      <dsp:spPr>
        <a:xfrm>
          <a:off x="0" y="1718252"/>
          <a:ext cx="3088838" cy="308883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C7A3AB-5778-484A-9150-8CADC79A96AF}">
      <dsp:nvSpPr>
        <dsp:cNvPr id="0" name=""/>
        <dsp:cNvSpPr/>
      </dsp:nvSpPr>
      <dsp:spPr>
        <a:xfrm>
          <a:off x="1544419" y="1718252"/>
          <a:ext cx="3603644" cy="30888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231 monitoring station all over India</a:t>
          </a:r>
          <a:endParaRPr lang="en-IN" sz="1400" b="1" kern="1200" dirty="0"/>
        </a:p>
      </dsp:txBody>
      <dsp:txXfrm>
        <a:off x="1544419" y="1718252"/>
        <a:ext cx="3603644" cy="386105"/>
      </dsp:txXfrm>
    </dsp:sp>
    <dsp:sp modelId="{3EFC5E12-E2C6-4A37-B5A1-5C5E3BBD81E5}">
      <dsp:nvSpPr>
        <dsp:cNvPr id="0" name=""/>
        <dsp:cNvSpPr/>
      </dsp:nvSpPr>
      <dsp:spPr>
        <a:xfrm>
          <a:off x="270273" y="2104358"/>
          <a:ext cx="2548290" cy="254829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915456"/>
            <a:satOff val="-1570"/>
            <a:lumOff val="-1137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DFD3C9-D8DD-4BF0-B9BC-C8E327BA6051}">
      <dsp:nvSpPr>
        <dsp:cNvPr id="0" name=""/>
        <dsp:cNvSpPr/>
      </dsp:nvSpPr>
      <dsp:spPr>
        <a:xfrm>
          <a:off x="1544419" y="2104358"/>
          <a:ext cx="3603644" cy="25482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for 13 pollutant parameters</a:t>
          </a:r>
          <a:endParaRPr lang="en-IN" sz="1400" b="1" kern="1200" dirty="0"/>
        </a:p>
      </dsp:txBody>
      <dsp:txXfrm>
        <a:off x="1544419" y="2104358"/>
        <a:ext cx="3603644" cy="386105"/>
      </dsp:txXfrm>
    </dsp:sp>
    <dsp:sp modelId="{0DD3E3E3-FB45-4999-9FD9-C9D4F5371A51}">
      <dsp:nvSpPr>
        <dsp:cNvPr id="0" name=""/>
        <dsp:cNvSpPr/>
      </dsp:nvSpPr>
      <dsp:spPr>
        <a:xfrm>
          <a:off x="540547" y="2490464"/>
          <a:ext cx="2007742" cy="2007742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1830913"/>
            <a:satOff val="-3140"/>
            <a:lumOff val="-2274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0C633E-DB83-47F5-BAF7-01251F6C57CD}">
      <dsp:nvSpPr>
        <dsp:cNvPr id="0" name=""/>
        <dsp:cNvSpPr/>
      </dsp:nvSpPr>
      <dsp:spPr>
        <a:xfrm>
          <a:off x="1544419" y="2490464"/>
          <a:ext cx="3603644" cy="200774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PM10, PM2.5,, CO, NO, NH3, </a:t>
          </a:r>
          <a:r>
            <a:rPr lang="en-US" sz="1400" b="1" kern="1200" dirty="0" err="1"/>
            <a:t>Nox</a:t>
          </a:r>
          <a:r>
            <a:rPr lang="en-US" sz="1400" b="1" kern="1200" dirty="0"/>
            <a:t>, NO2, O3, SO2</a:t>
          </a:r>
          <a:endParaRPr lang="en-IN" sz="1400" b="1" kern="1200" dirty="0"/>
        </a:p>
      </dsp:txBody>
      <dsp:txXfrm>
        <a:off x="1544419" y="2490464"/>
        <a:ext cx="3603644" cy="386102"/>
      </dsp:txXfrm>
    </dsp:sp>
    <dsp:sp modelId="{C33F66D2-6DE2-44C4-96D9-D9B21153A9C5}">
      <dsp:nvSpPr>
        <dsp:cNvPr id="0" name=""/>
        <dsp:cNvSpPr/>
      </dsp:nvSpPr>
      <dsp:spPr>
        <a:xfrm>
          <a:off x="810820" y="2876567"/>
          <a:ext cx="1467198" cy="146719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2746369"/>
            <a:satOff val="-4711"/>
            <a:lumOff val="-3412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2ADD1D-F4A4-4FE8-825D-2A401F402E2F}">
      <dsp:nvSpPr>
        <dsp:cNvPr id="0" name=""/>
        <dsp:cNvSpPr/>
      </dsp:nvSpPr>
      <dsp:spPr>
        <a:xfrm>
          <a:off x="1544419" y="2876567"/>
          <a:ext cx="3603644" cy="1467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/>
            <a:t>WD, WS , RH </a:t>
          </a:r>
        </a:p>
      </dsp:txBody>
      <dsp:txXfrm>
        <a:off x="1544419" y="2876567"/>
        <a:ext cx="3603644" cy="386105"/>
      </dsp:txXfrm>
    </dsp:sp>
    <dsp:sp modelId="{F8007AF0-6E5C-498D-92AB-C484A139F15B}">
      <dsp:nvSpPr>
        <dsp:cNvPr id="0" name=""/>
        <dsp:cNvSpPr/>
      </dsp:nvSpPr>
      <dsp:spPr>
        <a:xfrm>
          <a:off x="1081093" y="3262672"/>
          <a:ext cx="926650" cy="92665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3661825"/>
            <a:satOff val="-6281"/>
            <a:lumOff val="-4549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0CC7DF-939A-4E3B-BF1C-54C9648846E7}">
      <dsp:nvSpPr>
        <dsp:cNvPr id="0" name=""/>
        <dsp:cNvSpPr/>
      </dsp:nvSpPr>
      <dsp:spPr>
        <a:xfrm>
          <a:off x="1544419" y="3262672"/>
          <a:ext cx="3603644" cy="926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for the 3 periods, </a:t>
          </a:r>
          <a:r>
            <a:rPr lang="en-US" sz="1400" b="1" kern="1200" dirty="0" err="1"/>
            <a:t>i.e</a:t>
          </a:r>
          <a:r>
            <a:rPr lang="en-US" sz="1400" b="1" kern="1200" dirty="0"/>
            <a:t>, pre-lockdown, Lockdown and Unlock,</a:t>
          </a:r>
          <a:endParaRPr lang="en-IN" sz="1400" b="1" kern="1200" dirty="0"/>
        </a:p>
      </dsp:txBody>
      <dsp:txXfrm>
        <a:off x="1544419" y="3262672"/>
        <a:ext cx="3603644" cy="386105"/>
      </dsp:txXfrm>
    </dsp:sp>
    <dsp:sp modelId="{A53E320E-72EA-406A-9F29-448615F4EC7D}">
      <dsp:nvSpPr>
        <dsp:cNvPr id="0" name=""/>
        <dsp:cNvSpPr/>
      </dsp:nvSpPr>
      <dsp:spPr>
        <a:xfrm>
          <a:off x="1351367" y="3648778"/>
          <a:ext cx="386102" cy="386102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4577281"/>
            <a:satOff val="-7851"/>
            <a:lumOff val="-5686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8E7C4D-99E5-4C00-8D6E-063FB0E9D591}">
      <dsp:nvSpPr>
        <dsp:cNvPr id="0" name=""/>
        <dsp:cNvSpPr/>
      </dsp:nvSpPr>
      <dsp:spPr>
        <a:xfrm>
          <a:off x="1544419" y="3648778"/>
          <a:ext cx="3603644" cy="3861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/>
            <a:t>BP- the basic health </a:t>
          </a:r>
        </a:p>
      </dsp:txBody>
      <dsp:txXfrm>
        <a:off x="1544419" y="3648778"/>
        <a:ext cx="3603644" cy="386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C3F66-42E1-4D17-A30D-C2D8CD036C5E}" type="datetimeFigureOut">
              <a:rPr lang="en-IN" smtClean="0"/>
              <a:pPr/>
              <a:t>13-11-2020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EE558-728E-4E5B-99F1-8D819450A1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30587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E558-728E-4E5B-99F1-8D819450A1A4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1877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F8655BD-A835-49D4-B2DF-2A23F3A22750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3F47B9A-0861-430F-B954-9CB7F5A33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Data" Target="../diagrams/data2.xml"/><Relationship Id="rId7" Type="http://schemas.openxmlformats.org/officeDocument/2006/relationships/diagramData" Target="../diagrams/data3.xml"/><Relationship Id="rId12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5" Type="http://schemas.openxmlformats.org/officeDocument/2006/relationships/diagramQuickStyle" Target="../diagrams/quickStyle2.xml"/><Relationship Id="rId10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881324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Priyam</a:t>
            </a: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Nayana </a:t>
            </a:r>
            <a:r>
              <a:rPr lang="en-US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Neog</a:t>
            </a:r>
            <a:endParaRPr lang="en-US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Salghuna NN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 BREATHES EASY AMID LOCKDOWN- </a:t>
            </a:r>
            <a:b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Geospatial Evidence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AD256118-2474-443C-947D-3D9BB0A6376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336"/>
            <a:ext cx="8229600" cy="3754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CO</a:t>
            </a:r>
          </a:p>
        </p:txBody>
      </p:sp>
      <p:pic>
        <p:nvPicPr>
          <p:cNvPr id="3" name="Picture 2" descr="Lockdown 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2376" y="857232"/>
            <a:ext cx="4401624" cy="2857520"/>
          </a:xfrm>
          <a:prstGeom prst="rect">
            <a:avLst/>
          </a:prstGeom>
        </p:spPr>
      </p:pic>
      <p:pic>
        <p:nvPicPr>
          <p:cNvPr id="4" name="Picture 3" descr="Pre-lockdown 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4429124" cy="2858070"/>
          </a:xfrm>
          <a:prstGeom prst="rect">
            <a:avLst/>
          </a:prstGeom>
        </p:spPr>
      </p:pic>
      <p:pic>
        <p:nvPicPr>
          <p:cNvPr id="5" name="Picture 4" descr="Unlock C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3857628"/>
            <a:ext cx="4243600" cy="300037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14480" y="1428736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643702" y="1357298"/>
            <a:ext cx="571504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43372" y="4429132"/>
            <a:ext cx="642942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3394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C000"/>
                </a:solidFill>
              </a:rPr>
              <a:t>Levels of AMMONIA </a:t>
            </a:r>
            <a:r>
              <a:rPr sz="3100" smtClean="0">
                <a:solidFill>
                  <a:srgbClr val="FFC000"/>
                </a:solidFill>
              </a:rPr>
              <a:t>pre-lockdown</a:t>
            </a:r>
            <a:endParaRPr lang="en-US" sz="3100" dirty="0">
              <a:solidFill>
                <a:srgbClr val="FFC000"/>
              </a:solidFill>
            </a:endParaRPr>
          </a:p>
        </p:txBody>
      </p:sp>
      <p:pic>
        <p:nvPicPr>
          <p:cNvPr id="3" name="Picture 2" descr="Pre-lockdown NH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86182" y="2000240"/>
            <a:ext cx="714380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929058" y="3286124"/>
            <a:ext cx="1214446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C000"/>
                </a:solidFill>
              </a:rPr>
              <a:t>Levels of AMMONIA </a:t>
            </a:r>
            <a:r>
              <a:rPr sz="3100" smtClean="0">
                <a:solidFill>
                  <a:srgbClr val="FFC000"/>
                </a:solidFill>
              </a:rPr>
              <a:t>during lockdown</a:t>
            </a:r>
            <a:endParaRPr lang="en-US" dirty="0"/>
          </a:p>
        </p:txBody>
      </p:sp>
      <p:pic>
        <p:nvPicPr>
          <p:cNvPr id="3" name="Picture 2" descr="Lockdown NH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71934" y="2214554"/>
            <a:ext cx="1000132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86248" y="3286124"/>
            <a:ext cx="1357322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3394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C000"/>
                </a:solidFill>
              </a:rPr>
              <a:t>Levels of AMMONIA </a:t>
            </a:r>
            <a:r>
              <a:rPr sz="3100" smtClean="0">
                <a:solidFill>
                  <a:srgbClr val="FFC000"/>
                </a:solidFill>
              </a:rPr>
              <a:t>after unlock</a:t>
            </a:r>
            <a:endParaRPr lang="en-US" dirty="0"/>
          </a:p>
        </p:txBody>
      </p:sp>
      <p:pic>
        <p:nvPicPr>
          <p:cNvPr id="3" name="Picture 2" descr="Unlock NH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214810" y="2143116"/>
            <a:ext cx="857256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14810" y="3214686"/>
            <a:ext cx="1214446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4468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NH3</a:t>
            </a:r>
          </a:p>
        </p:txBody>
      </p:sp>
      <p:pic>
        <p:nvPicPr>
          <p:cNvPr id="3" name="Picture 2" descr="Lockdown NH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857232"/>
            <a:ext cx="4322957" cy="2872331"/>
          </a:xfrm>
          <a:prstGeom prst="rect">
            <a:avLst/>
          </a:prstGeom>
        </p:spPr>
      </p:pic>
      <p:pic>
        <p:nvPicPr>
          <p:cNvPr id="4" name="Picture 3" descr="Pre-lockdown NH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4396152" cy="2857520"/>
          </a:xfrm>
          <a:prstGeom prst="rect">
            <a:avLst/>
          </a:prstGeom>
        </p:spPr>
      </p:pic>
      <p:pic>
        <p:nvPicPr>
          <p:cNvPr id="5" name="Picture 4" descr="Unlock NH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1509" y="3857629"/>
            <a:ext cx="4243599" cy="300037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14480" y="1428736"/>
            <a:ext cx="857256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72264" y="1357298"/>
            <a:ext cx="785818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86248" y="4500570"/>
            <a:ext cx="785818" cy="135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3394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C000"/>
                </a:solidFill>
              </a:rPr>
              <a:t>NITROGEN MONOXIDE </a:t>
            </a:r>
            <a:r>
              <a:rPr sz="3100" smtClean="0">
                <a:solidFill>
                  <a:srgbClr val="FFC000"/>
                </a:solidFill>
              </a:rPr>
              <a:t>levels pre-lockdown</a:t>
            </a:r>
            <a:endParaRPr lang="en-US" sz="3100" dirty="0">
              <a:solidFill>
                <a:srgbClr val="FFC000"/>
              </a:solidFill>
            </a:endParaRPr>
          </a:p>
        </p:txBody>
      </p:sp>
      <p:pic>
        <p:nvPicPr>
          <p:cNvPr id="3" name="Picture 2" descr="Pre-lockdown 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428992" y="1928802"/>
            <a:ext cx="1357322" cy="1571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C000"/>
                </a:solidFill>
              </a:rPr>
              <a:t>NITROGEN MONOXIDE </a:t>
            </a:r>
            <a:r>
              <a:rPr sz="3100" smtClean="0">
                <a:solidFill>
                  <a:srgbClr val="FFC000"/>
                </a:solidFill>
              </a:rPr>
              <a:t>levels during lockdown</a:t>
            </a:r>
            <a:endParaRPr lang="en-US" sz="3100" dirty="0"/>
          </a:p>
        </p:txBody>
      </p:sp>
      <p:pic>
        <p:nvPicPr>
          <p:cNvPr id="3" name="Picture 2" descr="Lockdown 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86182" y="1928802"/>
            <a:ext cx="1357322" cy="135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3394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C000"/>
                </a:solidFill>
              </a:rPr>
              <a:t>NITROGEN MONOXIDE </a:t>
            </a:r>
            <a:r>
              <a:rPr sz="3100" smtClean="0">
                <a:solidFill>
                  <a:srgbClr val="FFC000"/>
                </a:solidFill>
              </a:rPr>
              <a:t>levels after unlock</a:t>
            </a:r>
            <a:endParaRPr lang="en-US" sz="3100" dirty="0"/>
          </a:p>
        </p:txBody>
      </p:sp>
      <p:pic>
        <p:nvPicPr>
          <p:cNvPr id="3" name="Picture 2" descr="Unlock 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29058" y="2071678"/>
            <a:ext cx="1214446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183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NO</a:t>
            </a:r>
          </a:p>
        </p:txBody>
      </p:sp>
      <p:pic>
        <p:nvPicPr>
          <p:cNvPr id="3" name="Picture 2" descr="Lockdown 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785794"/>
            <a:ext cx="4286248" cy="3030527"/>
          </a:xfrm>
          <a:prstGeom prst="rect">
            <a:avLst/>
          </a:prstGeom>
        </p:spPr>
      </p:pic>
      <p:pic>
        <p:nvPicPr>
          <p:cNvPr id="4" name="Picture 3" descr="Pre-lockdown 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4286248" cy="3030527"/>
          </a:xfrm>
          <a:prstGeom prst="rect">
            <a:avLst/>
          </a:prstGeom>
        </p:spPr>
      </p:pic>
      <p:pic>
        <p:nvPicPr>
          <p:cNvPr id="5" name="Picture 4" descr="Unlock 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3978979"/>
            <a:ext cx="4071966" cy="287902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715140" y="1357298"/>
            <a:ext cx="571504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43042" y="1500174"/>
            <a:ext cx="50006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57686" y="4572008"/>
            <a:ext cx="50006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C000"/>
                </a:solidFill>
              </a:rPr>
              <a:t>NITROGEN DIOXIDE </a:t>
            </a:r>
            <a:r>
              <a:rPr sz="3100" smtClean="0">
                <a:solidFill>
                  <a:srgbClr val="FFC000"/>
                </a:solidFill>
              </a:rPr>
              <a:t>levels pre-lockdown</a:t>
            </a:r>
            <a:endParaRPr lang="en-US" sz="3100" dirty="0"/>
          </a:p>
        </p:txBody>
      </p:sp>
      <p:pic>
        <p:nvPicPr>
          <p:cNvPr id="3" name="Picture 2" descr="Pre-lockdown N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43372" y="2071678"/>
            <a:ext cx="928694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71934" y="3214686"/>
            <a:ext cx="1643074" cy="1428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dk1">
                <a:shade val="40000"/>
              </a:schemeClr>
              <a:schemeClr val="dk1">
                <a:tint val="42000"/>
              </a:schemeClr>
            </a:duotone>
          </a:blip>
          <a:tile tx="0" ty="0" sx="40000" sy="4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930774F3-7E5E-4FCB-B3DA-7A8AFB5ED8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32985104"/>
              </p:ext>
            </p:extLst>
          </p:nvPr>
        </p:nvGraphicFramePr>
        <p:xfrm>
          <a:off x="457200" y="1719875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555B28B0-5242-4B11-B65D-1FC583B0D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48680"/>
            <a:ext cx="8229600" cy="67890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CONTENT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28ECBD6F-BC02-4D03-8503-EE72A93151F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36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C000"/>
                </a:solidFill>
              </a:rPr>
              <a:t>NITROGEN DIOXIDE </a:t>
            </a:r>
            <a:r>
              <a:rPr sz="3100" smtClean="0">
                <a:solidFill>
                  <a:srgbClr val="FFC000"/>
                </a:solidFill>
              </a:rPr>
              <a:t>levels during lockdown</a:t>
            </a:r>
            <a:endParaRPr lang="en-US" sz="3100" dirty="0"/>
          </a:p>
        </p:txBody>
      </p:sp>
      <p:pic>
        <p:nvPicPr>
          <p:cNvPr id="3" name="Picture 2" descr="Lockdown N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43372" y="2285992"/>
            <a:ext cx="857256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86248" y="3286124"/>
            <a:ext cx="1428760" cy="1428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C000"/>
                </a:solidFill>
              </a:rPr>
              <a:t>NITROGEN MONOXIDE </a:t>
            </a:r>
            <a:r>
              <a:rPr sz="3100" smtClean="0">
                <a:solidFill>
                  <a:srgbClr val="FFC000"/>
                </a:solidFill>
              </a:rPr>
              <a:t>levels after unlock</a:t>
            </a:r>
            <a:endParaRPr lang="en-US" sz="3100" dirty="0"/>
          </a:p>
        </p:txBody>
      </p:sp>
      <p:pic>
        <p:nvPicPr>
          <p:cNvPr id="3" name="Picture 2" descr="Unlock N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71934" y="2071678"/>
            <a:ext cx="785818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57686" y="3143248"/>
            <a:ext cx="1143008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183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NO2</a:t>
            </a:r>
          </a:p>
        </p:txBody>
      </p:sp>
      <p:pic>
        <p:nvPicPr>
          <p:cNvPr id="3" name="Picture 2" descr="Lockdown N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785794"/>
            <a:ext cx="4286249" cy="2980017"/>
          </a:xfrm>
          <a:prstGeom prst="rect">
            <a:avLst/>
          </a:prstGeom>
        </p:spPr>
      </p:pic>
      <p:pic>
        <p:nvPicPr>
          <p:cNvPr id="4" name="Picture 3" descr="Pre-lockdown N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34" y="732821"/>
            <a:ext cx="4472428" cy="3061143"/>
          </a:xfrm>
          <a:prstGeom prst="rect">
            <a:avLst/>
          </a:prstGeom>
        </p:spPr>
      </p:pic>
      <p:pic>
        <p:nvPicPr>
          <p:cNvPr id="5" name="Picture 4" descr="Unlock N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2491" y="3857628"/>
            <a:ext cx="3975493" cy="300037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8794" y="1285860"/>
            <a:ext cx="1000132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86578" y="1428736"/>
            <a:ext cx="714380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72000" y="4500570"/>
            <a:ext cx="785818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C000"/>
                </a:solidFill>
              </a:rPr>
              <a:t>NITROGEN OXIDE </a:t>
            </a:r>
            <a:r>
              <a:rPr sz="3100" smtClean="0">
                <a:solidFill>
                  <a:srgbClr val="FFC000"/>
                </a:solidFill>
              </a:rPr>
              <a:t>levels pre-lockdown</a:t>
            </a:r>
            <a:endParaRPr lang="en-US" sz="3100" dirty="0"/>
          </a:p>
        </p:txBody>
      </p:sp>
      <p:pic>
        <p:nvPicPr>
          <p:cNvPr id="3" name="Picture 2" descr="Pre-lockdown N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29058" y="2000240"/>
            <a:ext cx="2000264" cy="2857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 smtClean="0">
                <a:solidFill>
                  <a:srgbClr val="FFC000"/>
                </a:solidFill>
              </a:rPr>
              <a:t>NITROGEN OXIDE </a:t>
            </a:r>
            <a:r>
              <a:rPr lang="nl-NL" sz="3100" dirty="0" smtClean="0">
                <a:solidFill>
                  <a:srgbClr val="FFC000"/>
                </a:solidFill>
              </a:rPr>
              <a:t>levels during lockdown</a:t>
            </a:r>
            <a:endParaRPr lang="en-US" sz="3100" dirty="0"/>
          </a:p>
        </p:txBody>
      </p:sp>
      <p:pic>
        <p:nvPicPr>
          <p:cNvPr id="3" name="Picture 2" descr="Lockdown N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00496" y="2143116"/>
            <a:ext cx="1714512" cy="2500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1956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C000"/>
                </a:solidFill>
              </a:rPr>
              <a:t>NITROGEN OXIDE </a:t>
            </a:r>
            <a:r>
              <a:rPr sz="3100" smtClean="0">
                <a:solidFill>
                  <a:srgbClr val="FFC000"/>
                </a:solidFill>
              </a:rPr>
              <a:t>levels after unlock</a:t>
            </a:r>
            <a:endParaRPr lang="en-US" sz="3100" dirty="0"/>
          </a:p>
        </p:txBody>
      </p:sp>
      <p:pic>
        <p:nvPicPr>
          <p:cNvPr id="3" name="Picture 2" descr="Unlock N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29058" y="2214554"/>
            <a:ext cx="1428760" cy="2143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183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</a:t>
            </a:r>
            <a:r>
              <a:rPr lang="en-US" dirty="0" err="1">
                <a:solidFill>
                  <a:schemeClr val="bg1"/>
                </a:solidFill>
              </a:rPr>
              <a:t>NOx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Lockdown N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785794"/>
            <a:ext cx="4429124" cy="2980017"/>
          </a:xfrm>
          <a:prstGeom prst="rect">
            <a:avLst/>
          </a:prstGeom>
        </p:spPr>
      </p:pic>
      <p:pic>
        <p:nvPicPr>
          <p:cNvPr id="4" name="Picture 3" descr="Pre-lockdown NO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3"/>
            <a:ext cx="4526541" cy="3000395"/>
          </a:xfrm>
          <a:prstGeom prst="rect">
            <a:avLst/>
          </a:prstGeom>
        </p:spPr>
      </p:pic>
      <p:pic>
        <p:nvPicPr>
          <p:cNvPr id="5" name="Picture 4" descr="Unlock NO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2548" y="3929066"/>
            <a:ext cx="4142560" cy="29289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71670" y="1500174"/>
            <a:ext cx="857256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15140" y="1571612"/>
            <a:ext cx="785818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86248" y="4643446"/>
            <a:ext cx="785818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OZONE </a:t>
            </a:r>
            <a:r>
              <a:rPr sz="2800" smtClean="0">
                <a:solidFill>
                  <a:srgbClr val="FFC000"/>
                </a:solidFill>
              </a:rPr>
              <a:t>levels pre-lockdown</a:t>
            </a:r>
            <a:endParaRPr lang="en-US" sz="2800" dirty="0"/>
          </a:p>
        </p:txBody>
      </p:sp>
      <p:pic>
        <p:nvPicPr>
          <p:cNvPr id="3" name="Picture 2" descr="Pre-lockdown Oz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71934" y="2071678"/>
            <a:ext cx="1071570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57686" y="3143248"/>
            <a:ext cx="1214446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OZONE</a:t>
            </a:r>
            <a:r>
              <a:rPr sz="6600" smtClean="0">
                <a:solidFill>
                  <a:srgbClr val="FFC000"/>
                </a:solidFill>
              </a:rPr>
              <a:t> </a:t>
            </a:r>
            <a:r>
              <a:rPr sz="3100" smtClean="0">
                <a:solidFill>
                  <a:srgbClr val="FFC000"/>
                </a:solidFill>
              </a:rPr>
              <a:t>levels during lockdown</a:t>
            </a:r>
            <a:endParaRPr lang="en-US" sz="3100" dirty="0"/>
          </a:p>
        </p:txBody>
      </p:sp>
      <p:pic>
        <p:nvPicPr>
          <p:cNvPr id="3" name="Picture 2" descr="Lockdown Oz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18"/>
            <a:ext cx="9144000" cy="621508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71934" y="2000240"/>
            <a:ext cx="857256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57686" y="3214686"/>
            <a:ext cx="1357322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1956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Ozone</a:t>
            </a:r>
            <a:r>
              <a:rPr smtClean="0">
                <a:solidFill>
                  <a:srgbClr val="FFC000"/>
                </a:solidFill>
              </a:rPr>
              <a:t> </a:t>
            </a:r>
            <a:r>
              <a:rPr sz="3100" smtClean="0">
                <a:solidFill>
                  <a:srgbClr val="FFC000"/>
                </a:solidFill>
              </a:rPr>
              <a:t>levels after unlock</a:t>
            </a:r>
            <a:endParaRPr lang="en-US" sz="3100" dirty="0"/>
          </a:p>
        </p:txBody>
      </p:sp>
      <p:pic>
        <p:nvPicPr>
          <p:cNvPr id="3" name="Picture 2" descr="Unlock Oz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857620" y="2071678"/>
            <a:ext cx="928694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71934" y="3071810"/>
            <a:ext cx="1428760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19D92AC-DC72-49C0-A1D8-D0CBE9B8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7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Air </a:t>
            </a:r>
            <a:r>
              <a:rPr lang="en-US" sz="3600" b="1" dirty="0" smtClean="0">
                <a:solidFill>
                  <a:schemeClr val="bg1"/>
                </a:solidFill>
              </a:rPr>
              <a:t>pollution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The </a:t>
            </a:r>
            <a:r>
              <a:rPr lang="en-US" sz="3600" b="1" dirty="0" smtClean="0">
                <a:solidFill>
                  <a:schemeClr val="bg1"/>
                </a:solidFill>
              </a:rPr>
              <a:t>Corona Virus Pandemic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Air Quality &amp; The lockdown 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Research &amp; Observation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A9664CF-00F1-4367-BA82-F31FFA68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50912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INTRODUCTION</a:t>
            </a:r>
            <a:r>
              <a:rPr lang="en-IN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1B883CBC-99DF-48A1-9E0E-5EB65DB0CD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8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183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O3</a:t>
            </a:r>
          </a:p>
        </p:txBody>
      </p:sp>
      <p:pic>
        <p:nvPicPr>
          <p:cNvPr id="3" name="Picture 2" descr="Lockdown Oz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857232"/>
            <a:ext cx="4500562" cy="3000396"/>
          </a:xfrm>
          <a:prstGeom prst="rect">
            <a:avLst/>
          </a:prstGeom>
        </p:spPr>
      </p:pic>
      <p:pic>
        <p:nvPicPr>
          <p:cNvPr id="4" name="Picture 3" descr="Pre-lockdown Oz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5794"/>
            <a:ext cx="4572000" cy="3030526"/>
          </a:xfrm>
          <a:prstGeom prst="rect">
            <a:avLst/>
          </a:prstGeom>
        </p:spPr>
      </p:pic>
      <p:pic>
        <p:nvPicPr>
          <p:cNvPr id="5" name="Picture 4" descr="Unlock Ozo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4029488"/>
            <a:ext cx="4000528" cy="28285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8794" y="1500174"/>
            <a:ext cx="857256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72264" y="1500174"/>
            <a:ext cx="857256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14810" y="4714884"/>
            <a:ext cx="876304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29718" cy="704832"/>
          </a:xfrm>
        </p:spPr>
        <p:txBody>
          <a:bodyPr>
            <a:normAutofit fontScale="90000"/>
          </a:bodyPr>
          <a:lstStyle/>
          <a:p>
            <a:pPr algn="ctr"/>
            <a:r>
              <a:rPr sz="4000" smtClean="0">
                <a:solidFill>
                  <a:srgbClr val="FFC000"/>
                </a:solidFill>
              </a:rPr>
              <a:t>FINE PARTICULATE MATTER </a:t>
            </a:r>
            <a:r>
              <a:rPr sz="3100" smtClean="0">
                <a:solidFill>
                  <a:srgbClr val="FFC000"/>
                </a:solidFill>
              </a:rPr>
              <a:t>levels pre-lockdown</a:t>
            </a:r>
            <a:endParaRPr lang="en-US" sz="3100" dirty="0"/>
          </a:p>
        </p:txBody>
      </p:sp>
      <p:pic>
        <p:nvPicPr>
          <p:cNvPr id="3" name="Picture 2" descr="Pre-lockdown PM2.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29058" y="2143116"/>
            <a:ext cx="785818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929058" y="3286124"/>
            <a:ext cx="1500198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57818" y="2928934"/>
            <a:ext cx="928694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29058" y="4572008"/>
            <a:ext cx="1428760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76270"/>
          </a:xfrm>
        </p:spPr>
        <p:txBody>
          <a:bodyPr>
            <a:normAutofit fontScale="90000"/>
          </a:bodyPr>
          <a:lstStyle/>
          <a:p>
            <a:pPr algn="ctr"/>
            <a:r>
              <a:rPr sz="4000" smtClean="0">
                <a:solidFill>
                  <a:srgbClr val="FFC000"/>
                </a:solidFill>
              </a:rPr>
              <a:t>FINE PARTICULATE MATTER </a:t>
            </a:r>
            <a:r>
              <a:rPr sz="2800" smtClean="0">
                <a:solidFill>
                  <a:srgbClr val="FFC000"/>
                </a:solidFill>
              </a:rPr>
              <a:t>levels during lockdown</a:t>
            </a:r>
            <a:endParaRPr lang="en-US" sz="2800" dirty="0"/>
          </a:p>
        </p:txBody>
      </p:sp>
      <p:pic>
        <p:nvPicPr>
          <p:cNvPr id="3" name="Picture 2" descr="Lockdown PM2.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71934" y="2357430"/>
            <a:ext cx="1071570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76270"/>
          </a:xfrm>
        </p:spPr>
        <p:txBody>
          <a:bodyPr>
            <a:normAutofit fontScale="90000"/>
          </a:bodyPr>
          <a:lstStyle/>
          <a:p>
            <a:pPr algn="ctr"/>
            <a:r>
              <a:rPr sz="4000" smtClean="0">
                <a:solidFill>
                  <a:srgbClr val="FFC000"/>
                </a:solidFill>
              </a:rPr>
              <a:t>FINE PARTICULATE MATTER </a:t>
            </a:r>
            <a:r>
              <a:rPr sz="3200" smtClean="0">
                <a:solidFill>
                  <a:srgbClr val="FFC000"/>
                </a:solidFill>
              </a:rPr>
              <a:t>levels after unlock</a:t>
            </a:r>
            <a:endParaRPr lang="en-US" dirty="0"/>
          </a:p>
        </p:txBody>
      </p:sp>
      <p:pic>
        <p:nvPicPr>
          <p:cNvPr id="3" name="Picture 2" descr="Unlock PM2.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9144000" cy="57864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214810" y="2428868"/>
            <a:ext cx="928694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611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PM2.5</a:t>
            </a:r>
          </a:p>
        </p:txBody>
      </p:sp>
      <p:pic>
        <p:nvPicPr>
          <p:cNvPr id="3" name="Picture 2" descr="Lockdown PM2.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905539"/>
            <a:ext cx="4429125" cy="2952089"/>
          </a:xfrm>
          <a:prstGeom prst="rect">
            <a:avLst/>
          </a:prstGeom>
        </p:spPr>
      </p:pic>
      <p:pic>
        <p:nvPicPr>
          <p:cNvPr id="4" name="Picture 3" descr="Pre-lockdown PM2.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928670"/>
            <a:ext cx="4486431" cy="2928958"/>
          </a:xfrm>
          <a:prstGeom prst="rect">
            <a:avLst/>
          </a:prstGeom>
        </p:spPr>
      </p:pic>
      <p:pic>
        <p:nvPicPr>
          <p:cNvPr id="5" name="Picture 4" descr="Unlock PM2.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4000504"/>
            <a:ext cx="4000496" cy="28574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57356" y="1428736"/>
            <a:ext cx="571504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43174" y="1928802"/>
            <a:ext cx="50006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57356" y="2143116"/>
            <a:ext cx="714380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15140" y="1500174"/>
            <a:ext cx="428628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72000" y="4714884"/>
            <a:ext cx="285752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1956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PARTICULATE MATTER </a:t>
            </a:r>
            <a:r>
              <a:rPr sz="3200" smtClean="0">
                <a:solidFill>
                  <a:srgbClr val="FFC000"/>
                </a:solidFill>
              </a:rPr>
              <a:t>levels pre-lockdown</a:t>
            </a:r>
            <a:endParaRPr lang="en-US" dirty="0"/>
          </a:p>
        </p:txBody>
      </p:sp>
      <p:pic>
        <p:nvPicPr>
          <p:cNvPr id="3" name="Picture 2" descr="Pre-lockdown PM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14744" y="1928802"/>
            <a:ext cx="1071570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00496" y="3357562"/>
            <a:ext cx="1285884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15008" y="2714620"/>
            <a:ext cx="1214446" cy="135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86116" y="3500438"/>
            <a:ext cx="428628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3394"/>
          </a:xfrm>
        </p:spPr>
        <p:txBody>
          <a:bodyPr>
            <a:normAutofit fontScale="90000"/>
          </a:bodyPr>
          <a:lstStyle/>
          <a:p>
            <a:pPr algn="ctr"/>
            <a:r>
              <a:rPr sz="4000" smtClean="0">
                <a:solidFill>
                  <a:srgbClr val="FFC000"/>
                </a:solidFill>
              </a:rPr>
              <a:t>PARTICULATE MATTER </a:t>
            </a:r>
            <a:r>
              <a:rPr sz="2800" smtClean="0">
                <a:solidFill>
                  <a:srgbClr val="FFC000"/>
                </a:solidFill>
              </a:rPr>
              <a:t>levels during lockdown</a:t>
            </a:r>
            <a:endParaRPr lang="en-US" dirty="0"/>
          </a:p>
        </p:txBody>
      </p:sp>
      <p:pic>
        <p:nvPicPr>
          <p:cNvPr id="3" name="Picture 2" descr="Lockdown PM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43372" y="2214554"/>
            <a:ext cx="785818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57686" y="4572008"/>
            <a:ext cx="642942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PARTICULATE MATTER </a:t>
            </a:r>
            <a:r>
              <a:rPr sz="3100" smtClean="0">
                <a:solidFill>
                  <a:srgbClr val="FFC000"/>
                </a:solidFill>
              </a:rPr>
              <a:t>levels after unlock</a:t>
            </a:r>
            <a:endParaRPr lang="en-US" sz="3100" dirty="0"/>
          </a:p>
        </p:txBody>
      </p:sp>
      <p:pic>
        <p:nvPicPr>
          <p:cNvPr id="3" name="Picture 2" descr="Unlock PM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00496" y="2143116"/>
            <a:ext cx="785818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28992" y="4357694"/>
            <a:ext cx="357190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4468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PM10</a:t>
            </a:r>
          </a:p>
        </p:txBody>
      </p:sp>
      <p:pic>
        <p:nvPicPr>
          <p:cNvPr id="4" name="Picture 3" descr="Lockdown PM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3" y="857232"/>
            <a:ext cx="4643438" cy="2928958"/>
          </a:xfrm>
          <a:prstGeom prst="rect">
            <a:avLst/>
          </a:prstGeom>
        </p:spPr>
      </p:pic>
      <p:pic>
        <p:nvPicPr>
          <p:cNvPr id="6" name="Picture 5" descr="Unlock PM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3857628"/>
            <a:ext cx="4214842" cy="3000373"/>
          </a:xfrm>
          <a:prstGeom prst="rect">
            <a:avLst/>
          </a:prstGeom>
        </p:spPr>
      </p:pic>
      <p:pic>
        <p:nvPicPr>
          <p:cNvPr id="8" name="Picture 7" descr="Pre-lockdown PM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44976"/>
            <a:ext cx="4378874" cy="294121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85918" y="1428736"/>
            <a:ext cx="1571636" cy="1500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43702" y="1428736"/>
            <a:ext cx="357190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72000" y="4643446"/>
            <a:ext cx="14287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3394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Sufur dioxide </a:t>
            </a:r>
            <a:r>
              <a:rPr sz="3100" smtClean="0">
                <a:solidFill>
                  <a:srgbClr val="FFC000"/>
                </a:solidFill>
              </a:rPr>
              <a:t>levels pre-lockdown</a:t>
            </a:r>
            <a:endParaRPr lang="en-US" sz="3100" dirty="0"/>
          </a:p>
        </p:txBody>
      </p:sp>
      <p:pic>
        <p:nvPicPr>
          <p:cNvPr id="3" name="Picture 2" descr="Pre-lockdown S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29058" y="2143116"/>
            <a:ext cx="1428760" cy="1500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00760" y="3000372"/>
            <a:ext cx="50006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00430" y="3500438"/>
            <a:ext cx="642942" cy="1428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43372" y="5214950"/>
            <a:ext cx="1428760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31236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sole purpose of this study is to determine the change in air quality, before, during and after the lockdown in India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with the aid of 13 air quality pollutant parameters collected from 231 monitoring stations spread all over India. </a:t>
            </a:r>
          </a:p>
          <a:p>
            <a:r>
              <a:rPr lang="en-US" dirty="0">
                <a:solidFill>
                  <a:schemeClr val="bg1"/>
                </a:solidFill>
              </a:rPr>
              <a:t>The connection of wind direction and speed with the pollutants and the air quality. </a:t>
            </a:r>
          </a:p>
          <a:p>
            <a:r>
              <a:rPr lang="en-US" dirty="0">
                <a:solidFill>
                  <a:schemeClr val="bg1"/>
                </a:solidFill>
              </a:rPr>
              <a:t>To check in the basic health condition of the common public due to the air quality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3872"/>
            <a:ext cx="8229600" cy="7509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F58903F3-0C62-40F4-8863-0E0FA3DFD68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Sufur dioxide </a:t>
            </a:r>
            <a:r>
              <a:rPr sz="3100" smtClean="0">
                <a:solidFill>
                  <a:srgbClr val="FFC000"/>
                </a:solidFill>
              </a:rPr>
              <a:t>levels during lockdown</a:t>
            </a:r>
            <a:endParaRPr lang="en-US" sz="3100" dirty="0"/>
          </a:p>
        </p:txBody>
      </p:sp>
      <p:pic>
        <p:nvPicPr>
          <p:cNvPr id="3" name="Picture 2" descr="Lockdown S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29058" y="2143116"/>
            <a:ext cx="1357322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500430" y="3429000"/>
            <a:ext cx="642942" cy="1428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15008" y="2928934"/>
            <a:ext cx="928694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Sufur dioxide </a:t>
            </a:r>
            <a:r>
              <a:rPr sz="3100" smtClean="0">
                <a:solidFill>
                  <a:srgbClr val="FFC000"/>
                </a:solidFill>
              </a:rPr>
              <a:t>levels after unlock</a:t>
            </a:r>
            <a:endParaRPr lang="en-US" sz="3100" dirty="0"/>
          </a:p>
        </p:txBody>
      </p:sp>
      <p:pic>
        <p:nvPicPr>
          <p:cNvPr id="3" name="Picture 2" descr="Unlock S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29058" y="2071678"/>
            <a:ext cx="1143008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15008" y="2857496"/>
            <a:ext cx="714380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71868" y="3643314"/>
            <a:ext cx="500066" cy="1428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00562" y="5500702"/>
            <a:ext cx="42862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43372" y="5929330"/>
            <a:ext cx="428628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611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SO2</a:t>
            </a:r>
          </a:p>
        </p:txBody>
      </p:sp>
      <p:pic>
        <p:nvPicPr>
          <p:cNvPr id="3" name="Picture 2" descr="Lockdown S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1000109"/>
            <a:ext cx="4429124" cy="2857519"/>
          </a:xfrm>
          <a:prstGeom prst="rect">
            <a:avLst/>
          </a:prstGeom>
        </p:spPr>
      </p:pic>
      <p:pic>
        <p:nvPicPr>
          <p:cNvPr id="4" name="Picture 3" descr="Pre-lockdown S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00108"/>
            <a:ext cx="4500562" cy="2835007"/>
          </a:xfrm>
          <a:prstGeom prst="rect">
            <a:avLst/>
          </a:prstGeom>
        </p:spPr>
      </p:pic>
      <p:pic>
        <p:nvPicPr>
          <p:cNvPr id="5" name="Picture 4" descr="Unlock S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3928492"/>
            <a:ext cx="4143373" cy="29295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8794" y="1500174"/>
            <a:ext cx="785818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28926" y="1785926"/>
            <a:ext cx="571504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14480" y="2285992"/>
            <a:ext cx="357190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28794" y="3143248"/>
            <a:ext cx="85725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43702" y="1571612"/>
            <a:ext cx="500066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00958" y="2000240"/>
            <a:ext cx="428628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29388" y="2285992"/>
            <a:ext cx="285752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43438" y="4500570"/>
            <a:ext cx="500066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57818" y="4929198"/>
            <a:ext cx="571504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57686" y="5286388"/>
            <a:ext cx="428628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43438" y="6143644"/>
            <a:ext cx="50006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1956"/>
          </a:xfrm>
        </p:spPr>
        <p:txBody>
          <a:bodyPr>
            <a:normAutofit fontScale="90000"/>
          </a:bodyPr>
          <a:lstStyle/>
          <a:p>
            <a:pPr algn="ctr"/>
            <a:r>
              <a:rPr sz="4000" smtClean="0">
                <a:solidFill>
                  <a:srgbClr val="FFC000"/>
                </a:solidFill>
              </a:rPr>
              <a:t>WIND DIRECTION </a:t>
            </a:r>
            <a:r>
              <a:rPr sz="2800" smtClean="0">
                <a:solidFill>
                  <a:srgbClr val="FFC000"/>
                </a:solidFill>
              </a:rPr>
              <a:t>pre-lockdown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3" name="Picture 2" descr="Pre-lockdown W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86116" y="1857364"/>
            <a:ext cx="1214446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3394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WIND DIRECTION </a:t>
            </a:r>
            <a:r>
              <a:rPr sz="3100" smtClean="0">
                <a:solidFill>
                  <a:srgbClr val="FFC000"/>
                </a:solidFill>
              </a:rPr>
              <a:t>during lockdown</a:t>
            </a:r>
            <a:endParaRPr lang="en-US" sz="3100" dirty="0"/>
          </a:p>
        </p:txBody>
      </p:sp>
      <p:pic>
        <p:nvPicPr>
          <p:cNvPr id="3" name="Picture 2" descr="Lockdown W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00496" y="1928802"/>
            <a:ext cx="1143008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3394"/>
          </a:xfrm>
        </p:spPr>
        <p:txBody>
          <a:bodyPr>
            <a:normAutofit fontScale="90000"/>
          </a:bodyPr>
          <a:lstStyle/>
          <a:p>
            <a:pPr algn="ctr"/>
            <a:r>
              <a:rPr sz="4000" smtClean="0">
                <a:solidFill>
                  <a:srgbClr val="FFC000"/>
                </a:solidFill>
              </a:rPr>
              <a:t>WIND DIRECTION </a:t>
            </a:r>
            <a:r>
              <a:rPr sz="2800" smtClean="0">
                <a:solidFill>
                  <a:srgbClr val="FFC000"/>
                </a:solidFill>
              </a:rPr>
              <a:t>after unlock</a:t>
            </a:r>
            <a:endParaRPr lang="en-US" sz="2800" dirty="0"/>
          </a:p>
        </p:txBody>
      </p:sp>
      <p:pic>
        <p:nvPicPr>
          <p:cNvPr id="3" name="Picture 2" descr="Unlock W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00496" y="2000240"/>
            <a:ext cx="1000132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3261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WD</a:t>
            </a:r>
          </a:p>
        </p:txBody>
      </p:sp>
      <p:pic>
        <p:nvPicPr>
          <p:cNvPr id="3" name="Picture 2" descr="Lockdown W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000108"/>
            <a:ext cx="4500563" cy="2878999"/>
          </a:xfrm>
          <a:prstGeom prst="rect">
            <a:avLst/>
          </a:prstGeom>
        </p:spPr>
      </p:pic>
      <p:pic>
        <p:nvPicPr>
          <p:cNvPr id="4" name="Picture 3" descr="Pre-lockdown W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00107"/>
            <a:ext cx="4429124" cy="2904365"/>
          </a:xfrm>
          <a:prstGeom prst="rect">
            <a:avLst/>
          </a:prstGeom>
        </p:spPr>
      </p:pic>
      <p:pic>
        <p:nvPicPr>
          <p:cNvPr id="5" name="Picture 4" descr="Unlock W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4054066"/>
            <a:ext cx="3965765" cy="28039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71604" y="1571612"/>
            <a:ext cx="64294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72264" y="1500174"/>
            <a:ext cx="642942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43372" y="4572008"/>
            <a:ext cx="64294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WIND SPEED </a:t>
            </a:r>
            <a:r>
              <a:rPr sz="3200" smtClean="0">
                <a:solidFill>
                  <a:srgbClr val="FFC000"/>
                </a:solidFill>
              </a:rPr>
              <a:t>pre-lockdown</a:t>
            </a:r>
            <a:endParaRPr lang="en-US" dirty="0"/>
          </a:p>
        </p:txBody>
      </p:sp>
      <p:pic>
        <p:nvPicPr>
          <p:cNvPr id="3" name="Picture 2" descr="Pre-lockdown W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86182" y="3357562"/>
            <a:ext cx="42862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14744" y="2285992"/>
            <a:ext cx="1000132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71868" y="4429132"/>
            <a:ext cx="642942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57818" y="2928934"/>
            <a:ext cx="571504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3394"/>
          </a:xfrm>
        </p:spPr>
        <p:txBody>
          <a:bodyPr>
            <a:normAutofit fontScale="90000"/>
          </a:bodyPr>
          <a:lstStyle/>
          <a:p>
            <a:pPr algn="ctr"/>
            <a:r>
              <a:rPr sz="4000" smtClean="0">
                <a:solidFill>
                  <a:srgbClr val="FFC000"/>
                </a:solidFill>
              </a:rPr>
              <a:t>WIND SPEED </a:t>
            </a:r>
            <a:r>
              <a:rPr sz="3100" smtClean="0">
                <a:solidFill>
                  <a:srgbClr val="FFC000"/>
                </a:solidFill>
              </a:rPr>
              <a:t>during lockdown</a:t>
            </a:r>
            <a:endParaRPr lang="en-US" sz="3100" dirty="0"/>
          </a:p>
        </p:txBody>
      </p:sp>
      <p:pic>
        <p:nvPicPr>
          <p:cNvPr id="3" name="Picture 2" descr="Lockdown W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00496" y="2071678"/>
            <a:ext cx="1000132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71934" y="4500570"/>
            <a:ext cx="500066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15008" y="2786058"/>
            <a:ext cx="714380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1956"/>
          </a:xfrm>
        </p:spPr>
        <p:txBody>
          <a:bodyPr>
            <a:normAutofit fontScale="90000"/>
          </a:bodyPr>
          <a:lstStyle/>
          <a:p>
            <a:pPr algn="ctr"/>
            <a:r>
              <a:rPr sz="4000" smtClean="0">
                <a:solidFill>
                  <a:srgbClr val="FFC000"/>
                </a:solidFill>
              </a:rPr>
              <a:t>WIND SPEED </a:t>
            </a:r>
            <a:r>
              <a:rPr sz="2800" smtClean="0">
                <a:solidFill>
                  <a:srgbClr val="FFC000"/>
                </a:solidFill>
              </a:rPr>
              <a:t>after unlock</a:t>
            </a:r>
            <a:endParaRPr lang="en-US" sz="2800" dirty="0"/>
          </a:p>
        </p:txBody>
      </p:sp>
      <p:pic>
        <p:nvPicPr>
          <p:cNvPr id="3" name="Picture 2" descr="Unlock W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29058" y="2214554"/>
            <a:ext cx="928694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00496" y="4857760"/>
            <a:ext cx="71438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43372" y="3286124"/>
            <a:ext cx="1214446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71868" y="4429132"/>
            <a:ext cx="5000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3261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STUDY AREA</a:t>
            </a:r>
          </a:p>
        </p:txBody>
      </p:sp>
      <p:pic>
        <p:nvPicPr>
          <p:cNvPr id="3" name="Picture 2" descr="IN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897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WS</a:t>
            </a:r>
          </a:p>
        </p:txBody>
      </p:sp>
      <p:pic>
        <p:nvPicPr>
          <p:cNvPr id="3" name="Picture 2" descr="Lockdown 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4253" y="928670"/>
            <a:ext cx="4469747" cy="2857520"/>
          </a:xfrm>
          <a:prstGeom prst="rect">
            <a:avLst/>
          </a:prstGeom>
        </p:spPr>
      </p:pic>
      <p:pic>
        <p:nvPicPr>
          <p:cNvPr id="4" name="Picture 3" descr="Pre-lockdown 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4429124" cy="2878999"/>
          </a:xfrm>
          <a:prstGeom prst="rect">
            <a:avLst/>
          </a:prstGeom>
        </p:spPr>
      </p:pic>
      <p:pic>
        <p:nvPicPr>
          <p:cNvPr id="5" name="Picture 4" descr="Unlock W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3928492"/>
            <a:ext cx="4143372" cy="292950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14480" y="1500174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00166" y="2571744"/>
            <a:ext cx="64294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71736" y="2000240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857356" y="2143116"/>
            <a:ext cx="142876" cy="142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15140" y="1500174"/>
            <a:ext cx="285752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43702" y="2643182"/>
            <a:ext cx="285752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00562" y="4572008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86248" y="5572140"/>
            <a:ext cx="64294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76270"/>
          </a:xfrm>
        </p:spPr>
        <p:txBody>
          <a:bodyPr>
            <a:normAutofit/>
          </a:bodyPr>
          <a:lstStyle/>
          <a:p>
            <a:pPr algn="ctr"/>
            <a:r>
              <a:rPr sz="4000" smtClean="0">
                <a:solidFill>
                  <a:srgbClr val="FFC000"/>
                </a:solidFill>
              </a:rPr>
              <a:t>RELATIVE</a:t>
            </a:r>
            <a:r>
              <a:rPr sz="4400" smtClean="0">
                <a:solidFill>
                  <a:srgbClr val="FFC000"/>
                </a:solidFill>
              </a:rPr>
              <a:t> </a:t>
            </a:r>
            <a:r>
              <a:rPr sz="4000" smtClean="0">
                <a:solidFill>
                  <a:srgbClr val="FFC000"/>
                </a:solidFill>
              </a:rPr>
              <a:t>HUMIDITY</a:t>
            </a:r>
            <a:r>
              <a:rPr sz="4400" smtClean="0">
                <a:solidFill>
                  <a:srgbClr val="FFC000"/>
                </a:solidFill>
              </a:rPr>
              <a:t> </a:t>
            </a:r>
            <a:r>
              <a:rPr sz="3100" smtClean="0">
                <a:solidFill>
                  <a:srgbClr val="FFC000"/>
                </a:solidFill>
              </a:rPr>
              <a:t>pre-lockdown</a:t>
            </a:r>
            <a:endParaRPr lang="en-US" sz="3100" dirty="0">
              <a:solidFill>
                <a:srgbClr val="FFC000"/>
              </a:solidFill>
            </a:endParaRPr>
          </a:p>
        </p:txBody>
      </p:sp>
      <p:pic>
        <p:nvPicPr>
          <p:cNvPr id="3" name="Picture 2" descr="Pre-lockdown R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29058" y="2000240"/>
            <a:ext cx="1071570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57620" y="3357562"/>
            <a:ext cx="2000264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00496" y="4572008"/>
            <a:ext cx="1000132" cy="2285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RELATIVE</a:t>
            </a:r>
            <a:r>
              <a:rPr sz="4800" smtClean="0">
                <a:solidFill>
                  <a:srgbClr val="FFC000"/>
                </a:solidFill>
              </a:rPr>
              <a:t> </a:t>
            </a:r>
            <a:r>
              <a:rPr sz="4400" smtClean="0">
                <a:solidFill>
                  <a:srgbClr val="FFC000"/>
                </a:solidFill>
              </a:rPr>
              <a:t>HUMIDITY</a:t>
            </a:r>
            <a:r>
              <a:rPr sz="4800" smtClean="0">
                <a:solidFill>
                  <a:srgbClr val="FFC000"/>
                </a:solidFill>
              </a:rPr>
              <a:t> </a:t>
            </a:r>
            <a:r>
              <a:rPr sz="3600" smtClean="0">
                <a:solidFill>
                  <a:srgbClr val="FFC000"/>
                </a:solidFill>
              </a:rPr>
              <a:t>during lockdown</a:t>
            </a:r>
            <a:endParaRPr lang="en-US" dirty="0"/>
          </a:p>
        </p:txBody>
      </p:sp>
      <p:pic>
        <p:nvPicPr>
          <p:cNvPr id="3" name="Picture 2" descr="Lockdown R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00496" y="2000240"/>
            <a:ext cx="1143008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00496" y="4786322"/>
            <a:ext cx="857256" cy="1857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04832"/>
          </a:xfrm>
        </p:spPr>
        <p:txBody>
          <a:bodyPr>
            <a:normAutofit fontScale="90000"/>
          </a:bodyPr>
          <a:lstStyle/>
          <a:p>
            <a:pPr algn="ctr"/>
            <a:r>
              <a:rPr sz="4000" smtClean="0">
                <a:solidFill>
                  <a:srgbClr val="FFC000"/>
                </a:solidFill>
              </a:rPr>
              <a:t>RELATIVE</a:t>
            </a:r>
            <a:r>
              <a:rPr sz="4400" smtClean="0">
                <a:solidFill>
                  <a:srgbClr val="FFC000"/>
                </a:solidFill>
              </a:rPr>
              <a:t> </a:t>
            </a:r>
            <a:r>
              <a:rPr sz="4000" smtClean="0">
                <a:solidFill>
                  <a:srgbClr val="FFC000"/>
                </a:solidFill>
              </a:rPr>
              <a:t>HUMIDITY</a:t>
            </a:r>
            <a:r>
              <a:rPr sz="4400" smtClean="0">
                <a:solidFill>
                  <a:srgbClr val="FFC000"/>
                </a:solidFill>
              </a:rPr>
              <a:t> </a:t>
            </a:r>
            <a:r>
              <a:rPr sz="3200" smtClean="0">
                <a:solidFill>
                  <a:srgbClr val="FFC000"/>
                </a:solidFill>
              </a:rPr>
              <a:t>after unlock</a:t>
            </a:r>
            <a:endParaRPr lang="en-US" dirty="0"/>
          </a:p>
        </p:txBody>
      </p:sp>
      <p:pic>
        <p:nvPicPr>
          <p:cNvPr id="3" name="Picture 2" descr="Unlock R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00496" y="1928802"/>
            <a:ext cx="1143008" cy="1428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57620" y="4357694"/>
            <a:ext cx="1500198" cy="2143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00496" y="3357562"/>
            <a:ext cx="1928826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897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RH</a:t>
            </a:r>
          </a:p>
        </p:txBody>
      </p:sp>
      <p:pic>
        <p:nvPicPr>
          <p:cNvPr id="3" name="Picture 2" descr="Lockdown R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928670"/>
            <a:ext cx="4357686" cy="2824281"/>
          </a:xfrm>
          <a:prstGeom prst="rect">
            <a:avLst/>
          </a:prstGeom>
        </p:spPr>
      </p:pic>
      <p:pic>
        <p:nvPicPr>
          <p:cNvPr id="4" name="Picture 3" descr="Pre-lockdown R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69"/>
            <a:ext cx="4429124" cy="2823521"/>
          </a:xfrm>
          <a:prstGeom prst="rect">
            <a:avLst/>
          </a:prstGeom>
        </p:spPr>
      </p:pic>
      <p:pic>
        <p:nvPicPr>
          <p:cNvPr id="5" name="Picture 4" descr="Unlock R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8858" y="3929067"/>
            <a:ext cx="4142560" cy="29289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00232" y="1428736"/>
            <a:ext cx="357190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57356" y="2143116"/>
            <a:ext cx="92869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00232" y="2714620"/>
            <a:ext cx="357190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15140" y="1500174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43702" y="2714620"/>
            <a:ext cx="571504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57686" y="4500570"/>
            <a:ext cx="571504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57686" y="5572140"/>
            <a:ext cx="642942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57686" y="5143512"/>
            <a:ext cx="142876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3394"/>
          </a:xfrm>
        </p:spPr>
        <p:txBody>
          <a:bodyPr>
            <a:normAutofit fontScale="90000"/>
          </a:bodyPr>
          <a:lstStyle/>
          <a:p>
            <a:pPr algn="ctr"/>
            <a:r>
              <a:rPr sz="4000" smtClean="0">
                <a:solidFill>
                  <a:srgbClr val="FFC000"/>
                </a:solidFill>
              </a:rPr>
              <a:t>BLOOD PRESSURE </a:t>
            </a:r>
            <a:r>
              <a:rPr sz="3100" smtClean="0">
                <a:solidFill>
                  <a:srgbClr val="FFC000"/>
                </a:solidFill>
              </a:rPr>
              <a:t>levels pre-lockdown</a:t>
            </a:r>
            <a:endParaRPr lang="en-US" sz="3100" dirty="0">
              <a:solidFill>
                <a:srgbClr val="FFC000"/>
              </a:solidFill>
            </a:endParaRPr>
          </a:p>
        </p:txBody>
      </p:sp>
      <p:pic>
        <p:nvPicPr>
          <p:cNvPr id="3" name="Picture 2" descr="Pre-lockdown B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14744" y="2071678"/>
            <a:ext cx="1000132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86182" y="4643446"/>
            <a:ext cx="714380" cy="1500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43636" y="3357562"/>
            <a:ext cx="714380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1956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BLOOD PRESSURE </a:t>
            </a:r>
            <a:r>
              <a:rPr sz="3100" smtClean="0">
                <a:solidFill>
                  <a:srgbClr val="FFC000"/>
                </a:solidFill>
              </a:rPr>
              <a:t>levels during lockdown</a:t>
            </a:r>
            <a:endParaRPr lang="en-US" sz="3100" dirty="0"/>
          </a:p>
        </p:txBody>
      </p:sp>
      <p:pic>
        <p:nvPicPr>
          <p:cNvPr id="3" name="Picture 2" descr="Lockdown B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286248" y="2285992"/>
            <a:ext cx="571504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43372" y="4572008"/>
            <a:ext cx="785818" cy="1428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86512" y="3214686"/>
            <a:ext cx="714380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1956"/>
          </a:xfrm>
        </p:spPr>
        <p:txBody>
          <a:bodyPr>
            <a:normAutofit fontScale="90000"/>
          </a:bodyPr>
          <a:lstStyle/>
          <a:p>
            <a:pPr algn="ctr"/>
            <a:r>
              <a:rPr sz="4400" smtClean="0">
                <a:solidFill>
                  <a:srgbClr val="FFC000"/>
                </a:solidFill>
              </a:rPr>
              <a:t>BLOOD PRESSURE </a:t>
            </a:r>
            <a:r>
              <a:rPr sz="3100" smtClean="0">
                <a:solidFill>
                  <a:srgbClr val="FFC000"/>
                </a:solidFill>
              </a:rPr>
              <a:t>levels after unlock</a:t>
            </a:r>
            <a:endParaRPr lang="en-US" sz="3100" dirty="0"/>
          </a:p>
        </p:txBody>
      </p:sp>
      <p:pic>
        <p:nvPicPr>
          <p:cNvPr id="3" name="Picture 2" descr="Unlock B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857620" y="1928802"/>
            <a:ext cx="1214446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57620" y="4714884"/>
            <a:ext cx="1071570" cy="19288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86512" y="3429000"/>
            <a:ext cx="714380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82" y="334266"/>
            <a:ext cx="8229600" cy="3754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of BP </a:t>
            </a:r>
          </a:p>
        </p:txBody>
      </p:sp>
      <p:pic>
        <p:nvPicPr>
          <p:cNvPr id="3" name="Picture 2" descr="Lockdown B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714356"/>
            <a:ext cx="4357686" cy="3081036"/>
          </a:xfrm>
          <a:prstGeom prst="rect">
            <a:avLst/>
          </a:prstGeom>
        </p:spPr>
      </p:pic>
      <p:pic>
        <p:nvPicPr>
          <p:cNvPr id="4" name="Picture 3" descr="Pre-lockdown B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14356"/>
            <a:ext cx="4429125" cy="3131546"/>
          </a:xfrm>
          <a:prstGeom prst="rect">
            <a:avLst/>
          </a:prstGeom>
        </p:spPr>
      </p:pic>
      <p:pic>
        <p:nvPicPr>
          <p:cNvPr id="5" name="Picture 4" descr="Unlock B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3928469"/>
            <a:ext cx="4143404" cy="292953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85918" y="1357298"/>
            <a:ext cx="50006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57356" y="2643182"/>
            <a:ext cx="357190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0364" y="2000240"/>
            <a:ext cx="28575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58016" y="1500174"/>
            <a:ext cx="21431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58148" y="2000240"/>
            <a:ext cx="35719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15140" y="3000372"/>
            <a:ext cx="642942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14810" y="4429132"/>
            <a:ext cx="50006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57686" y="6072206"/>
            <a:ext cx="214314" cy="7857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286380" y="5143512"/>
            <a:ext cx="285752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772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dk1">
                <a:shade val="40000"/>
              </a:schemeClr>
              <a:schemeClr val="dk1">
                <a:tint val="42000"/>
              </a:schemeClr>
            </a:duotone>
          </a:blip>
          <a:tile tx="0" ty="0" sx="40000" sy="4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>
                <a:solidFill>
                  <a:schemeClr val="bg1"/>
                </a:solidFill>
              </a:rPr>
              <a:t> The </a:t>
            </a:r>
            <a:r>
              <a:rPr lang="en-US" dirty="0">
                <a:solidFill>
                  <a:schemeClr val="bg1"/>
                </a:solidFill>
              </a:rPr>
              <a:t>results for this study demonstrated that the decrease in the levels of CO, NH3, NO, NO2, NOx, O3, PM2.5, PM10, SO2 during the lockdown period compared to the pre-lockdown period clearly affirms the fact that the air quality has significantly improved due to mandatory guidelines of the lockdown pandemic. </a:t>
            </a:r>
          </a:p>
          <a:p>
            <a:r>
              <a:rPr lang="en-US" dirty="0">
                <a:solidFill>
                  <a:schemeClr val="bg1"/>
                </a:solidFill>
              </a:rPr>
              <a:t>Also, from the data collected for the unlock period starting from June to August, it could be understood that the air quality has become poorer again. </a:t>
            </a:r>
          </a:p>
          <a:p>
            <a:r>
              <a:rPr lang="en-US" dirty="0">
                <a:solidFill>
                  <a:schemeClr val="bg1"/>
                </a:solidFill>
              </a:rPr>
              <a:t>The levels of the pollutants increased in air as soon as the lockdown was lifted and day-to-day life started.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09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dirty="0">
                <a:solidFill>
                  <a:schemeClr val="bg1"/>
                </a:solidFill>
              </a:rPr>
              <a:t>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A834FF38-4EB9-4B07-9116-5FA20A754C1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dk1">
                <a:shade val="40000"/>
              </a:schemeClr>
              <a:schemeClr val="dk1">
                <a:tint val="42000"/>
              </a:schemeClr>
            </a:duotone>
          </a:blip>
          <a:tile tx="0" ty="0" sx="40000" sy="4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35957947"/>
              </p:ext>
            </p:extLst>
          </p:nvPr>
        </p:nvGraphicFramePr>
        <p:xfrm>
          <a:off x="107504" y="1696414"/>
          <a:ext cx="382676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9586"/>
            <a:ext cx="8229600" cy="7509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METHODOLOGY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xmlns="" id="{5FEAD7F1-295F-4C52-BFCD-A0F4CAF4F9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94402554"/>
              </p:ext>
            </p:extLst>
          </p:nvPr>
        </p:nvGraphicFramePr>
        <p:xfrm>
          <a:off x="3635896" y="332656"/>
          <a:ext cx="5148064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Frame 4">
            <a:extLst>
              <a:ext uri="{FF2B5EF4-FFF2-40B4-BE49-F238E27FC236}">
                <a16:creationId xmlns:a16="http://schemas.microsoft.com/office/drawing/2014/main" xmlns="" id="{CBA4C8CB-4106-4D67-8313-00D6DA9B909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dk1">
                <a:shade val="40000"/>
              </a:schemeClr>
              <a:schemeClr val="dk1">
                <a:tint val="42000"/>
              </a:schemeClr>
            </a:duotone>
          </a:blip>
          <a:tile tx="0" ty="0" sx="40000" sy="4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 study will help in realizing the drastic difference in the air quality before, during and after the lockdown.</a:t>
            </a:r>
          </a:p>
          <a:p>
            <a:r>
              <a:rPr lang="en-US" dirty="0">
                <a:solidFill>
                  <a:schemeClr val="bg1"/>
                </a:solidFill>
              </a:rPr>
              <a:t>It emphasizes on the importance of temporary lockdown of human affairs in the future, for suitable time intervals, and how that will help to mend the environment. </a:t>
            </a:r>
          </a:p>
          <a:p>
            <a:r>
              <a:rPr lang="en-US" dirty="0">
                <a:solidFill>
                  <a:schemeClr val="bg1"/>
                </a:solidFill>
              </a:rPr>
              <a:t>Temporary lockdowns, thus might be an effective alternate measure to be implemented in the future for improving air quality and controlling pollution.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67890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27242B2D-B508-464D-B708-E9858B3635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910" y="3500438"/>
            <a:ext cx="8229600" cy="14525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>
                <a:solidFill>
                  <a:srgbClr val="C00000"/>
                </a:solidFill>
                <a:latin typeface="Castellar" pitchFamily="18" charset="0"/>
              </a:rPr>
              <a:t>WEAR MASK AND STAY SAFE!</a:t>
            </a:r>
            <a:endParaRPr lang="en-US" sz="3600" dirty="0">
              <a:solidFill>
                <a:srgbClr val="C00000"/>
              </a:solidFill>
              <a:latin typeface="Castellar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596" y="2214554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sz="6000" smtClean="0">
                <a:solidFill>
                  <a:srgbClr val="C00000"/>
                </a:solidFill>
              </a:rPr>
              <a:t>THANK YOU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20" y="285728"/>
            <a:ext cx="8572560" cy="62151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1956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chemeClr val="accent2">
                    <a:lumMod val="75000"/>
                  </a:schemeClr>
                </a:solidFill>
              </a:rPr>
              <a:t>CARBON MONOXIDE </a:t>
            </a:r>
            <a:r>
              <a:rPr sz="3100" smtClean="0">
                <a:solidFill>
                  <a:schemeClr val="accent2">
                    <a:lumMod val="75000"/>
                  </a:schemeClr>
                </a:solidFill>
              </a:rPr>
              <a:t>levels pre-lockdown</a:t>
            </a:r>
            <a:endParaRPr lang="en-US" sz="3100" dirty="0"/>
          </a:p>
        </p:txBody>
      </p:sp>
      <p:pic>
        <p:nvPicPr>
          <p:cNvPr id="3" name="Picture 2" descr="Pre-lockdown 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28992" y="1928802"/>
            <a:ext cx="1285884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1956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chemeClr val="accent2">
                    <a:lumMod val="75000"/>
                  </a:schemeClr>
                </a:solidFill>
              </a:rPr>
              <a:t>CARBON MONOXIDE </a:t>
            </a:r>
            <a:r>
              <a:rPr sz="3100" smtClean="0">
                <a:solidFill>
                  <a:schemeClr val="accent2">
                    <a:lumMod val="75000"/>
                  </a:schemeClr>
                </a:solidFill>
              </a:rPr>
              <a:t>levels during lockdown</a:t>
            </a:r>
            <a:endParaRPr lang="en-US" sz="31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Lockdown 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18"/>
            <a:ext cx="9144000" cy="621508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857620" y="1857364"/>
            <a:ext cx="1357322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3394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chemeClr val="accent2">
                    <a:lumMod val="75000"/>
                  </a:schemeClr>
                </a:solidFill>
              </a:rPr>
              <a:t>CARBON MONOXIDE </a:t>
            </a:r>
            <a:r>
              <a:rPr sz="3100" smtClean="0">
                <a:solidFill>
                  <a:schemeClr val="accent2">
                    <a:lumMod val="75000"/>
                  </a:schemeClr>
                </a:solidFill>
              </a:rPr>
              <a:t>levels during </a:t>
            </a:r>
            <a:r>
              <a:rPr sz="3100" smtClean="0">
                <a:solidFill>
                  <a:schemeClr val="accent2">
                    <a:lumMod val="75000"/>
                  </a:schemeClr>
                </a:solidFill>
              </a:rPr>
              <a:t>unlock</a:t>
            </a:r>
            <a:endParaRPr lang="en-US" sz="3100" dirty="0"/>
          </a:p>
        </p:txBody>
      </p:sp>
      <p:pic>
        <p:nvPicPr>
          <p:cNvPr id="3" name="Picture 2" descr="Unlock 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29058" y="1928802"/>
            <a:ext cx="1143008" cy="1428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1905</TotalTime>
  <Words>613</Words>
  <Application>Microsoft Office PowerPoint</Application>
  <PresentationFormat>On-screen Show (4:3)</PresentationFormat>
  <Paragraphs>94</Paragraphs>
  <Slides>61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Paper</vt:lpstr>
      <vt:lpstr>INDIA BREATHES EASY AMID LOCKDOWN-  A Geospatial Evidence</vt:lpstr>
      <vt:lpstr>CONTENT</vt:lpstr>
      <vt:lpstr>INTRODUCTION </vt:lpstr>
      <vt:lpstr>OBJECTIVE</vt:lpstr>
      <vt:lpstr>STUDY AREA</vt:lpstr>
      <vt:lpstr>METHODOLOGY</vt:lpstr>
      <vt:lpstr>CARBON MONOXIDE levels pre-lockdown</vt:lpstr>
      <vt:lpstr>CARBON MONOXIDE levels during lockdown</vt:lpstr>
      <vt:lpstr>CARBON MONOXIDE levels during unlock</vt:lpstr>
      <vt:lpstr>Average of CO</vt:lpstr>
      <vt:lpstr>Levels of AMMONIA pre-lockdown</vt:lpstr>
      <vt:lpstr>Levels of AMMONIA during lockdown</vt:lpstr>
      <vt:lpstr>Levels of AMMONIA after unlock</vt:lpstr>
      <vt:lpstr>Average of NH3</vt:lpstr>
      <vt:lpstr>NITROGEN MONOXIDE levels pre-lockdown</vt:lpstr>
      <vt:lpstr>NITROGEN MONOXIDE levels during lockdown</vt:lpstr>
      <vt:lpstr>NITROGEN MONOXIDE levels after unlock</vt:lpstr>
      <vt:lpstr>Average of NO</vt:lpstr>
      <vt:lpstr>NITROGEN DIOXIDE levels pre-lockdown</vt:lpstr>
      <vt:lpstr>NITROGEN DIOXIDE levels during lockdown</vt:lpstr>
      <vt:lpstr>NITROGEN MONOXIDE levels after unlock</vt:lpstr>
      <vt:lpstr>Average of NO2</vt:lpstr>
      <vt:lpstr>NITROGEN OXIDE levels pre-lockdown</vt:lpstr>
      <vt:lpstr>NITROGEN OXIDE levels during lockdown</vt:lpstr>
      <vt:lpstr>NITROGEN OXIDE levels after unlock</vt:lpstr>
      <vt:lpstr>Average of NOx</vt:lpstr>
      <vt:lpstr>OZONE levels pre-lockdown</vt:lpstr>
      <vt:lpstr>OZONE levels during lockdown</vt:lpstr>
      <vt:lpstr>Ozone levels after unlock</vt:lpstr>
      <vt:lpstr>Average of O3</vt:lpstr>
      <vt:lpstr>FINE PARTICULATE MATTER levels pre-lockdown</vt:lpstr>
      <vt:lpstr>FINE PARTICULATE MATTER levels during lockdown</vt:lpstr>
      <vt:lpstr>FINE PARTICULATE MATTER levels after unlock</vt:lpstr>
      <vt:lpstr>Average of PM2.5</vt:lpstr>
      <vt:lpstr>PARTICULATE MATTER levels pre-lockdown</vt:lpstr>
      <vt:lpstr>PARTICULATE MATTER levels during lockdown</vt:lpstr>
      <vt:lpstr>PARTICULATE MATTER levels after unlock</vt:lpstr>
      <vt:lpstr>Average of PM10</vt:lpstr>
      <vt:lpstr>Sufur dioxide levels pre-lockdown</vt:lpstr>
      <vt:lpstr>Sufur dioxide levels during lockdown</vt:lpstr>
      <vt:lpstr>Sufur dioxide levels after unlock</vt:lpstr>
      <vt:lpstr>Average of SO2</vt:lpstr>
      <vt:lpstr>WIND DIRECTION pre-lockdown</vt:lpstr>
      <vt:lpstr>WIND DIRECTION during lockdown</vt:lpstr>
      <vt:lpstr>WIND DIRECTION after unlock</vt:lpstr>
      <vt:lpstr>Average of WD</vt:lpstr>
      <vt:lpstr>WIND SPEED pre-lockdown</vt:lpstr>
      <vt:lpstr>WIND SPEED during lockdown</vt:lpstr>
      <vt:lpstr>WIND SPEED after unlock</vt:lpstr>
      <vt:lpstr>Average of WS</vt:lpstr>
      <vt:lpstr>RELATIVE HUMIDITY pre-lockdown</vt:lpstr>
      <vt:lpstr>RELATIVE HUMIDITY during lockdown</vt:lpstr>
      <vt:lpstr>RELATIVE HUMIDITY after unlock</vt:lpstr>
      <vt:lpstr>Average of RH</vt:lpstr>
      <vt:lpstr>BLOOD PRESSURE levels pre-lockdown</vt:lpstr>
      <vt:lpstr>BLOOD PRESSURE levels during lockdown</vt:lpstr>
      <vt:lpstr>BLOOD PRESSURE levels after unlock</vt:lpstr>
      <vt:lpstr>Average of BP </vt:lpstr>
      <vt:lpstr>Results</vt:lpstr>
      <vt:lpstr>CONCLUSION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hp</cp:lastModifiedBy>
  <cp:revision>111</cp:revision>
  <dcterms:created xsi:type="dcterms:W3CDTF">2020-11-09T15:08:10Z</dcterms:created>
  <dcterms:modified xsi:type="dcterms:W3CDTF">2020-11-13T05:08:41Z</dcterms:modified>
</cp:coreProperties>
</file>