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31" r:id="rId2"/>
    <p:sldId id="258" r:id="rId3"/>
    <p:sldId id="259" r:id="rId4"/>
    <p:sldId id="260" r:id="rId5"/>
    <p:sldId id="261" r:id="rId6"/>
    <p:sldId id="268" r:id="rId7"/>
    <p:sldId id="295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324" r:id="rId16"/>
    <p:sldId id="325" r:id="rId17"/>
    <p:sldId id="266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6" r:id="rId28"/>
    <p:sldId id="327" r:id="rId29"/>
    <p:sldId id="267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03" r:id="rId38"/>
    <p:sldId id="304" r:id="rId39"/>
    <p:sldId id="328" r:id="rId40"/>
    <p:sldId id="329" r:id="rId41"/>
    <p:sldId id="323" r:id="rId42"/>
    <p:sldId id="264" r:id="rId43"/>
    <p:sldId id="26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C0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10" autoAdjust="0"/>
  </p:normalViewPr>
  <p:slideViewPr>
    <p:cSldViewPr snapToGrid="0">
      <p:cViewPr varScale="1">
        <p:scale>
          <a:sx n="77" d="100"/>
          <a:sy n="77" d="100"/>
        </p:scale>
        <p:origin x="16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p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p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cpgrap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esktop\crime%20mapping\totalcrime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IN" sz="2000" i="0" dirty="0"/>
              <a:t>Rape(MADHYA PRADESH)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29197399321069"/>
          <c:y val="0.25896692176466962"/>
          <c:w val="0.83069113654017301"/>
          <c:h val="0.60409054180429811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2851</c:v>
                </c:pt>
                <c:pt idx="1">
                  <c:v>2891</c:v>
                </c:pt>
                <c:pt idx="2">
                  <c:v>2738</c:v>
                </c:pt>
                <c:pt idx="3">
                  <c:v>2875</c:v>
                </c:pt>
                <c:pt idx="4">
                  <c:v>2921</c:v>
                </c:pt>
                <c:pt idx="5">
                  <c:v>2900</c:v>
                </c:pt>
                <c:pt idx="6">
                  <c:v>3010</c:v>
                </c:pt>
                <c:pt idx="7">
                  <c:v>2937</c:v>
                </c:pt>
                <c:pt idx="8">
                  <c:v>2998</c:v>
                </c:pt>
                <c:pt idx="9">
                  <c:v>3135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5A-442E-A78E-F06893D2C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191656"/>
        <c:axId val="368192968"/>
      </c:lineChart>
      <c:catAx>
        <c:axId val="36819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192968"/>
        <c:crosses val="autoZero"/>
        <c:auto val="1"/>
        <c:lblAlgn val="ctr"/>
        <c:lblOffset val="100"/>
        <c:noMultiLvlLbl val="0"/>
      </c:catAx>
      <c:valAx>
        <c:axId val="368192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191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IN" sz="2000"/>
              <a:t>Murder</a:t>
            </a:r>
          </a:p>
        </c:rich>
      </c:tx>
      <c:layout>
        <c:manualLayout>
          <c:xMode val="edge"/>
          <c:yMode val="edge"/>
          <c:x val="0.45301776572127261"/>
          <c:y val="1.8139534440834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Pt>
            <c:idx val="5"/>
            <c:marker>
              <c:symbol val="circle"/>
              <c:size val="6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accent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spPr>
              <a:ln w="34925" cap="rnd">
                <a:solidFill>
                  <a:srgbClr val="FF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74-4943-95FC-A26801EE774A}"/>
              </c:ext>
            </c:extLst>
          </c:dPt>
          <c:dPt>
            <c:idx val="6"/>
            <c:marker>
              <c:symbol val="circle"/>
              <c:size val="6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accent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spPr>
              <a:ln w="34925" cap="rnd">
                <a:solidFill>
                  <a:srgbClr val="FF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74-4943-95FC-A26801EE774A}"/>
              </c:ext>
            </c:extLst>
          </c:dPt>
          <c:dPt>
            <c:idx val="7"/>
            <c:marker>
              <c:symbol val="circle"/>
              <c:size val="6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accent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spPr>
              <a:ln w="34925" cap="rnd">
                <a:solidFill>
                  <a:srgbClr val="FF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74-4943-95FC-A26801EE774A}"/>
              </c:ext>
            </c:extLst>
          </c:dPt>
          <c:dPt>
            <c:idx val="8"/>
            <c:marker>
              <c:symbol val="circle"/>
              <c:size val="6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accent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spPr>
              <a:ln w="34925" cap="rnd">
                <a:solidFill>
                  <a:srgbClr val="FF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174-4943-95FC-A26801EE774A}"/>
              </c:ext>
            </c:extLst>
          </c:dPt>
          <c:dPt>
            <c:idx val="9"/>
            <c:marker>
              <c:symbol val="circle"/>
              <c:size val="6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accent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spPr>
              <a:ln w="34925" cap="rnd">
                <a:solidFill>
                  <a:srgbClr val="FF0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174-4943-95FC-A26801EE774A}"/>
              </c:ext>
            </c:extLst>
          </c:dPt>
          <c:cat>
            <c:numRef>
              <c:f>Sheet1!$F$2:$F$11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Sheet1!$G$2:$G$11</c:f>
              <c:numCache>
                <c:formatCode>General</c:formatCode>
                <c:ptCount val="10"/>
                <c:pt idx="0">
                  <c:v>1323</c:v>
                </c:pt>
                <c:pt idx="1">
                  <c:v>1453</c:v>
                </c:pt>
                <c:pt idx="2">
                  <c:v>999</c:v>
                </c:pt>
                <c:pt idx="3">
                  <c:v>1401</c:v>
                </c:pt>
                <c:pt idx="4">
                  <c:v>1354</c:v>
                </c:pt>
                <c:pt idx="5">
                  <c:v>995</c:v>
                </c:pt>
                <c:pt idx="6">
                  <c:v>1014</c:v>
                </c:pt>
                <c:pt idx="7">
                  <c:v>1049</c:v>
                </c:pt>
                <c:pt idx="8">
                  <c:v>1000</c:v>
                </c:pt>
                <c:pt idx="9">
                  <c:v>1047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174-4943-95FC-A26801EE77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354816"/>
        <c:axId val="441348256"/>
      </c:lineChart>
      <c:catAx>
        <c:axId val="44135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348256"/>
        <c:crosses val="autoZero"/>
        <c:auto val="1"/>
        <c:lblAlgn val="ctr"/>
        <c:lblOffset val="100"/>
        <c:noMultiLvlLbl val="0"/>
      </c:catAx>
      <c:valAx>
        <c:axId val="44134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35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IN" sz="2000" dirty="0"/>
              <a:t>Arrest(MAHARASHTRA)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numRef>
              <c:f>Sheet1!$K$2:$K$11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Sheet1!$L$2:$L$11</c:f>
              <c:numCache>
                <c:formatCode>General</c:formatCode>
                <c:ptCount val="10"/>
                <c:pt idx="0">
                  <c:v>211563</c:v>
                </c:pt>
                <c:pt idx="1">
                  <c:v>216118</c:v>
                </c:pt>
                <c:pt idx="2">
                  <c:v>218615</c:v>
                </c:pt>
                <c:pt idx="3">
                  <c:v>224505</c:v>
                </c:pt>
                <c:pt idx="4">
                  <c:v>235083</c:v>
                </c:pt>
                <c:pt idx="5">
                  <c:v>245919</c:v>
                </c:pt>
                <c:pt idx="6">
                  <c:v>260445</c:v>
                </c:pt>
                <c:pt idx="7">
                  <c:v>275038</c:v>
                </c:pt>
                <c:pt idx="8">
                  <c:v>290992</c:v>
                </c:pt>
                <c:pt idx="9">
                  <c:v>306044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BB-4BE7-B8DC-AF6260F71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401736"/>
        <c:axId val="440406984"/>
      </c:lineChart>
      <c:catAx>
        <c:axId val="440401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406984"/>
        <c:crosses val="autoZero"/>
        <c:auto val="1"/>
        <c:lblAlgn val="ctr"/>
        <c:lblOffset val="100"/>
        <c:noMultiLvlLbl val="0"/>
      </c:catAx>
      <c:valAx>
        <c:axId val="440406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401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HOTSPOT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totalcrime!$B$1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totalcrime!$A$2:$A$36</c:f>
              <c:strCache>
                <c:ptCount val="35"/>
                <c:pt idx="0">
                  <c:v>Andaman &amp; Nicobar Islands</c:v>
                </c:pt>
                <c:pt idx="1">
                  <c:v>Andhra Pradesh</c:v>
                </c:pt>
                <c:pt idx="2">
                  <c:v>Arunachal Pradesh</c:v>
                </c:pt>
                <c:pt idx="3">
                  <c:v>Assam</c:v>
                </c:pt>
                <c:pt idx="4">
                  <c:v>Bihar</c:v>
                </c:pt>
                <c:pt idx="5">
                  <c:v>Chandigarh</c:v>
                </c:pt>
                <c:pt idx="6">
                  <c:v>Chhattisgarh</c:v>
                </c:pt>
                <c:pt idx="7">
                  <c:v>Dadra &amp; Nagar Haveli</c:v>
                </c:pt>
                <c:pt idx="8">
                  <c:v>Daman &amp; Diu</c:v>
                </c:pt>
                <c:pt idx="9">
                  <c:v>Delhi</c:v>
                </c:pt>
                <c:pt idx="10">
                  <c:v>Goa</c:v>
                </c:pt>
                <c:pt idx="11">
                  <c:v>Gujarat</c:v>
                </c:pt>
                <c:pt idx="12">
                  <c:v>Haryana</c:v>
                </c:pt>
                <c:pt idx="13">
                  <c:v>Himachal Pradesh</c:v>
                </c:pt>
                <c:pt idx="14">
                  <c:v>Jammu &amp; Kashmir</c:v>
                </c:pt>
                <c:pt idx="15">
                  <c:v>Jharkhand</c:v>
                </c:pt>
                <c:pt idx="16">
                  <c:v>Karnataka</c:v>
                </c:pt>
                <c:pt idx="17">
                  <c:v>Kerala</c:v>
                </c:pt>
                <c:pt idx="18">
                  <c:v>Lakshadweep</c:v>
                </c:pt>
                <c:pt idx="19">
                  <c:v>Madhya Pradesh</c:v>
                </c:pt>
                <c:pt idx="20">
                  <c:v>Maharashtra</c:v>
                </c:pt>
                <c:pt idx="21">
                  <c:v>Manipur</c:v>
                </c:pt>
                <c:pt idx="22">
                  <c:v>Meghalaya</c:v>
                </c:pt>
                <c:pt idx="23">
                  <c:v>Mizoram</c:v>
                </c:pt>
                <c:pt idx="24">
                  <c:v>Nagaland</c:v>
                </c:pt>
                <c:pt idx="25">
                  <c:v>Odisha</c:v>
                </c:pt>
                <c:pt idx="26">
                  <c:v>Puducherry</c:v>
                </c:pt>
                <c:pt idx="27">
                  <c:v>Punjab</c:v>
                </c:pt>
                <c:pt idx="28">
                  <c:v>Rajasthan</c:v>
                </c:pt>
                <c:pt idx="29">
                  <c:v>Sikkim</c:v>
                </c:pt>
                <c:pt idx="30">
                  <c:v>Tamil Nadu</c:v>
                </c:pt>
                <c:pt idx="31">
                  <c:v>Tripura</c:v>
                </c:pt>
                <c:pt idx="32">
                  <c:v>Uttar Pradesh</c:v>
                </c:pt>
                <c:pt idx="33">
                  <c:v>Uttarakhand</c:v>
                </c:pt>
                <c:pt idx="34">
                  <c:v>West Bengal</c:v>
                </c:pt>
              </c:strCache>
            </c:strRef>
          </c:cat>
          <c:val>
            <c:numRef>
              <c:f>totalcrime!$B$2:$B$36</c:f>
              <c:numCache>
                <c:formatCode>General</c:formatCode>
                <c:ptCount val="35"/>
                <c:pt idx="0">
                  <c:v>3193</c:v>
                </c:pt>
                <c:pt idx="1">
                  <c:v>655099</c:v>
                </c:pt>
                <c:pt idx="2">
                  <c:v>11662</c:v>
                </c:pt>
                <c:pt idx="3">
                  <c:v>176284</c:v>
                </c:pt>
                <c:pt idx="4">
                  <c:v>536912</c:v>
                </c:pt>
                <c:pt idx="5">
                  <c:v>9953</c:v>
                </c:pt>
                <c:pt idx="6">
                  <c:v>249192</c:v>
                </c:pt>
                <c:pt idx="7">
                  <c:v>1306</c:v>
                </c:pt>
                <c:pt idx="8">
                  <c:v>821</c:v>
                </c:pt>
                <c:pt idx="9">
                  <c:v>217715</c:v>
                </c:pt>
                <c:pt idx="10">
                  <c:v>5655</c:v>
                </c:pt>
                <c:pt idx="11">
                  <c:v>1005360</c:v>
                </c:pt>
                <c:pt idx="12">
                  <c:v>242021</c:v>
                </c:pt>
                <c:pt idx="13">
                  <c:v>59380</c:v>
                </c:pt>
                <c:pt idx="14">
                  <c:v>169841</c:v>
                </c:pt>
                <c:pt idx="15">
                  <c:v>118893</c:v>
                </c:pt>
                <c:pt idx="16">
                  <c:v>312356</c:v>
                </c:pt>
                <c:pt idx="17">
                  <c:v>391937</c:v>
                </c:pt>
                <c:pt idx="18">
                  <c:v>42</c:v>
                </c:pt>
                <c:pt idx="19">
                  <c:v>1002589</c:v>
                </c:pt>
                <c:pt idx="20">
                  <c:v>2233848</c:v>
                </c:pt>
                <c:pt idx="21">
                  <c:v>2007</c:v>
                </c:pt>
                <c:pt idx="22">
                  <c:v>7012</c:v>
                </c:pt>
                <c:pt idx="23">
                  <c:v>3176</c:v>
                </c:pt>
                <c:pt idx="24">
                  <c:v>1375</c:v>
                </c:pt>
                <c:pt idx="25">
                  <c:v>403463</c:v>
                </c:pt>
                <c:pt idx="26">
                  <c:v>5424</c:v>
                </c:pt>
                <c:pt idx="27">
                  <c:v>125437</c:v>
                </c:pt>
                <c:pt idx="28">
                  <c:v>675894</c:v>
                </c:pt>
                <c:pt idx="29">
                  <c:v>905</c:v>
                </c:pt>
                <c:pt idx="30">
                  <c:v>263399</c:v>
                </c:pt>
                <c:pt idx="31">
                  <c:v>21496</c:v>
                </c:pt>
                <c:pt idx="32">
                  <c:v>1360519</c:v>
                </c:pt>
                <c:pt idx="33">
                  <c:v>60627</c:v>
                </c:pt>
                <c:pt idx="34">
                  <c:v>813420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D-43BF-B298-1E406EAB9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92000575"/>
        <c:axId val="1363103903"/>
      </c:barChart>
      <c:catAx>
        <c:axId val="159200057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AREA NAME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103903"/>
        <c:crosses val="autoZero"/>
        <c:auto val="1"/>
        <c:lblAlgn val="ctr"/>
        <c:lblOffset val="100"/>
        <c:noMultiLvlLbl val="0"/>
      </c:catAx>
      <c:valAx>
        <c:axId val="1363103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TOTAL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000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image" Target="../media/image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image" Target="../media/image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4A6A2-45B2-461F-B006-920361D402F0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IN"/>
        </a:p>
      </dgm:t>
    </dgm:pt>
    <dgm:pt modelId="{ABBC6E71-5BE8-4F34-AE86-F5B0730C9B4B}" type="pres">
      <dgm:prSet presAssocID="{0374A6A2-45B2-461F-B006-920361D402F0}" presName="Name0" presStyleCnt="0">
        <dgm:presLayoutVars>
          <dgm:chMax val="1"/>
          <dgm:chPref val="1"/>
          <dgm:dir/>
          <dgm:resizeHandles/>
        </dgm:presLayoutVars>
      </dgm:prSet>
      <dgm:spPr/>
    </dgm:pt>
  </dgm:ptLst>
  <dgm:cxnLst>
    <dgm:cxn modelId="{573080E2-8DBB-482F-A9DD-693FC66ABC73}" type="presOf" srcId="{0374A6A2-45B2-461F-B006-920361D402F0}" destId="{ABBC6E71-5BE8-4F34-AE86-F5B0730C9B4B}" srcOrd="0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F55B18-C636-432B-9D96-DD32B66B944D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806E2F9-6239-4091-BF7E-024F60E9BAA2}">
      <dgm:prSet phldrT="[Text]" phldr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endParaRPr lang="en-IN" dirty="0"/>
        </a:p>
      </dgm:t>
    </dgm:pt>
    <dgm:pt modelId="{09E6EAED-56F0-49C8-AF70-74CA728D5E1E}" type="parTrans" cxnId="{C5B4A9E3-D57E-4420-863E-9A4709A79ECE}">
      <dgm:prSet/>
      <dgm:spPr/>
      <dgm:t>
        <a:bodyPr/>
        <a:lstStyle/>
        <a:p>
          <a:endParaRPr lang="en-IN"/>
        </a:p>
      </dgm:t>
    </dgm:pt>
    <dgm:pt modelId="{A7563F8F-75EA-468C-B2BB-2AF968812EE5}" type="sibTrans" cxnId="{C5B4A9E3-D57E-4420-863E-9A4709A79ECE}">
      <dgm:prSet/>
      <dgm:spPr/>
      <dgm:t>
        <a:bodyPr/>
        <a:lstStyle/>
        <a:p>
          <a:endParaRPr lang="en-IN"/>
        </a:p>
      </dgm:t>
    </dgm:pt>
    <dgm:pt modelId="{DD0DF804-67E5-4B6D-BF99-C24D19AEA7B4}">
      <dgm:prSet phldrT="[Text]" phldr="1"/>
      <dgm:spPr/>
      <dgm:t>
        <a:bodyPr/>
        <a:lstStyle/>
        <a:p>
          <a:endParaRPr lang="en-IN" dirty="0"/>
        </a:p>
      </dgm:t>
    </dgm:pt>
    <dgm:pt modelId="{CCABFB47-40B1-4173-9B66-9A7E5C2B5122}" type="parTrans" cxnId="{B5B237CA-CB84-4C90-AF57-D944BB6822F3}">
      <dgm:prSet/>
      <dgm:spPr/>
      <dgm:t>
        <a:bodyPr/>
        <a:lstStyle/>
        <a:p>
          <a:endParaRPr lang="en-IN"/>
        </a:p>
      </dgm:t>
    </dgm:pt>
    <dgm:pt modelId="{3FBB1ED5-2CE4-4B49-BB1D-6677CBEFE451}" type="sibTrans" cxnId="{B5B237CA-CB84-4C90-AF57-D944BB6822F3}">
      <dgm:prSet/>
      <dgm:spPr/>
      <dgm:t>
        <a:bodyPr/>
        <a:lstStyle/>
        <a:p>
          <a:endParaRPr lang="en-IN"/>
        </a:p>
      </dgm:t>
    </dgm:pt>
    <dgm:pt modelId="{45D161C8-5943-451C-9550-45A93308F15F}">
      <dgm:prSet phldrT="[Text]" phldr="1"/>
      <dgm:spPr/>
      <dgm:t>
        <a:bodyPr/>
        <a:lstStyle/>
        <a:p>
          <a:endParaRPr lang="en-IN" dirty="0"/>
        </a:p>
      </dgm:t>
    </dgm:pt>
    <dgm:pt modelId="{157EF06A-764D-4A10-A2D7-79D0BFEC6989}" type="parTrans" cxnId="{ACC30BD5-6644-42AF-80E3-4399D0471981}">
      <dgm:prSet/>
      <dgm:spPr/>
      <dgm:t>
        <a:bodyPr/>
        <a:lstStyle/>
        <a:p>
          <a:endParaRPr lang="en-IN"/>
        </a:p>
      </dgm:t>
    </dgm:pt>
    <dgm:pt modelId="{BD0FF28C-656F-4668-BE57-D71767C92F82}" type="sibTrans" cxnId="{ACC30BD5-6644-42AF-80E3-4399D0471981}">
      <dgm:prSet/>
      <dgm:spPr/>
      <dgm:t>
        <a:bodyPr/>
        <a:lstStyle/>
        <a:p>
          <a:endParaRPr lang="en-IN"/>
        </a:p>
      </dgm:t>
    </dgm:pt>
    <dgm:pt modelId="{18508CD4-2D5D-4E87-A140-369CACD58AB5}">
      <dgm:prSet phldrT="[Text]" phldr="1"/>
      <dgm:spPr/>
      <dgm:t>
        <a:bodyPr/>
        <a:lstStyle/>
        <a:p>
          <a:endParaRPr lang="en-IN" dirty="0"/>
        </a:p>
      </dgm:t>
    </dgm:pt>
    <dgm:pt modelId="{B67E4CB3-DE94-46C2-8341-9E57F5699D63}" type="parTrans" cxnId="{74BC63D8-EB52-4839-B482-C9F01CA03C8C}">
      <dgm:prSet/>
      <dgm:spPr/>
      <dgm:t>
        <a:bodyPr/>
        <a:lstStyle/>
        <a:p>
          <a:endParaRPr lang="en-IN"/>
        </a:p>
      </dgm:t>
    </dgm:pt>
    <dgm:pt modelId="{4B17BC6F-E2CB-47DA-8588-3D8AA1E664E5}" type="sibTrans" cxnId="{74BC63D8-EB52-4839-B482-C9F01CA03C8C}">
      <dgm:prSet/>
      <dgm:spPr/>
      <dgm:t>
        <a:bodyPr/>
        <a:lstStyle/>
        <a:p>
          <a:endParaRPr lang="en-IN"/>
        </a:p>
      </dgm:t>
    </dgm:pt>
    <dgm:pt modelId="{530C9F42-D794-4636-A82F-C8208EF112F6}" type="pres">
      <dgm:prSet presAssocID="{32F55B18-C636-432B-9D96-DD32B66B944D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D9151B9E-206E-4C20-9347-F756F7EC29B9}" type="pres">
      <dgm:prSet presAssocID="{5806E2F9-6239-4091-BF7E-024F60E9BAA2}" presName="Parent" presStyleLbl="node1" presStyleIdx="0" presStyleCnt="2" custScaleX="79248" custScaleY="77187" custLinFactX="-4446" custLinFactNeighborX="-100000" custLinFactNeighborY="-74105">
        <dgm:presLayoutVars>
          <dgm:chMax val="4"/>
          <dgm:chPref val="3"/>
        </dgm:presLayoutVars>
      </dgm:prSet>
      <dgm:spPr/>
    </dgm:pt>
    <dgm:pt modelId="{2182B2DA-3A57-4D13-BAC1-F1EC6E03644E}" type="pres">
      <dgm:prSet presAssocID="{DD0DF804-67E5-4B6D-BF99-C24D19AEA7B4}" presName="Accent" presStyleLbl="node1" presStyleIdx="1" presStyleCnt="2" custScaleX="125366" custScaleY="130802" custLinFactNeighborX="59374" custLinFactNeighborY="-2812"/>
      <dgm:spPr>
        <a:solidFill>
          <a:schemeClr val="tx1">
            <a:lumMod val="95000"/>
            <a:lumOff val="5000"/>
          </a:schemeClr>
        </a:solidFill>
      </dgm:spPr>
    </dgm:pt>
    <dgm:pt modelId="{B7C5B197-24DF-440D-989A-D4F55C4DDE39}" type="pres">
      <dgm:prSet presAssocID="{DD0DF804-67E5-4B6D-BF99-C24D19AEA7B4}" presName="Image1" presStyleLbl="fgImgPlace1" presStyleIdx="0" presStyleCnt="3" custLinFactX="-145440" custLinFactNeighborX="-200000" custLinFactNeighborY="726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42E57DEB-21B0-4FDB-A638-D367122ADEFA}" type="pres">
      <dgm:prSet presAssocID="{DD0DF804-67E5-4B6D-BF99-C24D19AEA7B4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3300D6E-F334-450C-A4AE-0A49CF88AB7F}" type="pres">
      <dgm:prSet presAssocID="{45D161C8-5943-451C-9550-45A93308F15F}" presName="Image2" presStyleCnt="0"/>
      <dgm:spPr/>
    </dgm:pt>
    <dgm:pt modelId="{3E1BE05F-3D34-4CD7-AA38-9A132B400DAF}" type="pres">
      <dgm:prSet presAssocID="{45D161C8-5943-451C-9550-45A93308F15F}" presName="Image" presStyleLbl="fgImgPlace1" presStyleIdx="1" presStyleCnt="3" custLinFactX="-100000" custLinFactNeighborX="-196324" custLinFactNeighborY="-1802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159088F-C0BC-4BD6-AA4A-BBDDB960934D}" type="pres">
      <dgm:prSet presAssocID="{45D161C8-5943-451C-9550-45A93308F15F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AE0E005-48B0-4BDE-8BD1-BAD0180501AC}" type="pres">
      <dgm:prSet presAssocID="{18508CD4-2D5D-4E87-A140-369CACD58AB5}" presName="Image3" presStyleCnt="0"/>
      <dgm:spPr/>
    </dgm:pt>
    <dgm:pt modelId="{BC7E3C05-444C-48F8-AE12-48CE9D61329A}" type="pres">
      <dgm:prSet presAssocID="{18508CD4-2D5D-4E87-A140-369CACD58AB5}" presName="Image" presStyleLbl="fgImgPlace1" presStyleIdx="2" presStyleCnt="3" custLinFactX="-100000" custLinFactY="-100000" custLinFactNeighborX="-120843" custLinFactNeighborY="-14131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DA69AA6-07A2-4514-9083-F836C0932CF7}" type="pres">
      <dgm:prSet presAssocID="{18508CD4-2D5D-4E87-A140-369CACD58AB5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EE7C115-2F5A-4D0B-915C-FC4663BD8860}" type="presOf" srcId="{DD0DF804-67E5-4B6D-BF99-C24D19AEA7B4}" destId="{42E57DEB-21B0-4FDB-A638-D367122ADEFA}" srcOrd="0" destOrd="0" presId="urn:microsoft.com/office/officeart/2011/layout/RadialPictureList"/>
    <dgm:cxn modelId="{CBE8BC83-721E-4C4E-8710-B14C7F4793FB}" type="presOf" srcId="{45D161C8-5943-451C-9550-45A93308F15F}" destId="{E159088F-C0BC-4BD6-AA4A-BBDDB960934D}" srcOrd="0" destOrd="0" presId="urn:microsoft.com/office/officeart/2011/layout/RadialPictureList"/>
    <dgm:cxn modelId="{AFD55F87-2814-4D6E-81EC-B4AB178C02AF}" type="presOf" srcId="{18508CD4-2D5D-4E87-A140-369CACD58AB5}" destId="{7DA69AA6-07A2-4514-9083-F836C0932CF7}" srcOrd="0" destOrd="0" presId="urn:microsoft.com/office/officeart/2011/layout/RadialPictureList"/>
    <dgm:cxn modelId="{B49EA9A9-337D-4586-A6F3-297798BD2C14}" type="presOf" srcId="{32F55B18-C636-432B-9D96-DD32B66B944D}" destId="{530C9F42-D794-4636-A82F-C8208EF112F6}" srcOrd="0" destOrd="0" presId="urn:microsoft.com/office/officeart/2011/layout/RadialPictureList"/>
    <dgm:cxn modelId="{B5B237CA-CB84-4C90-AF57-D944BB6822F3}" srcId="{5806E2F9-6239-4091-BF7E-024F60E9BAA2}" destId="{DD0DF804-67E5-4B6D-BF99-C24D19AEA7B4}" srcOrd="0" destOrd="0" parTransId="{CCABFB47-40B1-4173-9B66-9A7E5C2B5122}" sibTransId="{3FBB1ED5-2CE4-4B49-BB1D-6677CBEFE451}"/>
    <dgm:cxn modelId="{ACC30BD5-6644-42AF-80E3-4399D0471981}" srcId="{5806E2F9-6239-4091-BF7E-024F60E9BAA2}" destId="{45D161C8-5943-451C-9550-45A93308F15F}" srcOrd="1" destOrd="0" parTransId="{157EF06A-764D-4A10-A2D7-79D0BFEC6989}" sibTransId="{BD0FF28C-656F-4668-BE57-D71767C92F82}"/>
    <dgm:cxn modelId="{74BC63D8-EB52-4839-B482-C9F01CA03C8C}" srcId="{5806E2F9-6239-4091-BF7E-024F60E9BAA2}" destId="{18508CD4-2D5D-4E87-A140-369CACD58AB5}" srcOrd="2" destOrd="0" parTransId="{B67E4CB3-DE94-46C2-8341-9E57F5699D63}" sibTransId="{4B17BC6F-E2CB-47DA-8588-3D8AA1E664E5}"/>
    <dgm:cxn modelId="{C5B4A9E3-D57E-4420-863E-9A4709A79ECE}" srcId="{32F55B18-C636-432B-9D96-DD32B66B944D}" destId="{5806E2F9-6239-4091-BF7E-024F60E9BAA2}" srcOrd="0" destOrd="0" parTransId="{09E6EAED-56F0-49C8-AF70-74CA728D5E1E}" sibTransId="{A7563F8F-75EA-468C-B2BB-2AF968812EE5}"/>
    <dgm:cxn modelId="{D5B074F2-FA3C-49F9-AA5E-9B42B3D708A9}" type="presOf" srcId="{5806E2F9-6239-4091-BF7E-024F60E9BAA2}" destId="{D9151B9E-206E-4C20-9347-F756F7EC29B9}" srcOrd="0" destOrd="0" presId="urn:microsoft.com/office/officeart/2011/layout/RadialPictureList"/>
    <dgm:cxn modelId="{45A6CFF6-6701-47F3-B87E-69FCE5A37FA3}" type="presParOf" srcId="{530C9F42-D794-4636-A82F-C8208EF112F6}" destId="{D9151B9E-206E-4C20-9347-F756F7EC29B9}" srcOrd="0" destOrd="0" presId="urn:microsoft.com/office/officeart/2011/layout/RadialPictureList"/>
    <dgm:cxn modelId="{5EC1FE02-74F9-4133-94A2-8947E5C3C810}" type="presParOf" srcId="{530C9F42-D794-4636-A82F-C8208EF112F6}" destId="{2182B2DA-3A57-4D13-BAC1-F1EC6E03644E}" srcOrd="1" destOrd="0" presId="urn:microsoft.com/office/officeart/2011/layout/RadialPictureList"/>
    <dgm:cxn modelId="{A0394C08-8D44-4880-86C9-BE64631EEFD3}" type="presParOf" srcId="{530C9F42-D794-4636-A82F-C8208EF112F6}" destId="{B7C5B197-24DF-440D-989A-D4F55C4DDE39}" srcOrd="2" destOrd="0" presId="urn:microsoft.com/office/officeart/2011/layout/RadialPictureList"/>
    <dgm:cxn modelId="{C16F01B2-9C5E-4507-9397-9D364907ED78}" type="presParOf" srcId="{530C9F42-D794-4636-A82F-C8208EF112F6}" destId="{42E57DEB-21B0-4FDB-A638-D367122ADEFA}" srcOrd="3" destOrd="0" presId="urn:microsoft.com/office/officeart/2011/layout/RadialPictureList"/>
    <dgm:cxn modelId="{44C305C7-380A-43AB-8C8C-31BE1A324327}" type="presParOf" srcId="{530C9F42-D794-4636-A82F-C8208EF112F6}" destId="{C3300D6E-F334-450C-A4AE-0A49CF88AB7F}" srcOrd="4" destOrd="0" presId="urn:microsoft.com/office/officeart/2011/layout/RadialPictureList"/>
    <dgm:cxn modelId="{8A795A68-4E93-48E6-9CBD-1D141A25BA02}" type="presParOf" srcId="{C3300D6E-F334-450C-A4AE-0A49CF88AB7F}" destId="{3E1BE05F-3D34-4CD7-AA38-9A132B400DAF}" srcOrd="0" destOrd="0" presId="urn:microsoft.com/office/officeart/2011/layout/RadialPictureList"/>
    <dgm:cxn modelId="{4AA2D926-7B55-4AAE-9A2F-B1C2D82807B1}" type="presParOf" srcId="{530C9F42-D794-4636-A82F-C8208EF112F6}" destId="{E159088F-C0BC-4BD6-AA4A-BBDDB960934D}" srcOrd="5" destOrd="0" presId="urn:microsoft.com/office/officeart/2011/layout/RadialPictureList"/>
    <dgm:cxn modelId="{25E0423C-D1A0-46C1-96F6-0C0D2A57E9A2}" type="presParOf" srcId="{530C9F42-D794-4636-A82F-C8208EF112F6}" destId="{5AE0E005-48B0-4BDE-8BD1-BAD0180501AC}" srcOrd="6" destOrd="0" presId="urn:microsoft.com/office/officeart/2011/layout/RadialPictureList"/>
    <dgm:cxn modelId="{A05D4A17-07B7-4BED-9769-1027AE34FF96}" type="presParOf" srcId="{5AE0E005-48B0-4BDE-8BD1-BAD0180501AC}" destId="{BC7E3C05-444C-48F8-AE12-48CE9D61329A}" srcOrd="0" destOrd="0" presId="urn:microsoft.com/office/officeart/2011/layout/RadialPictureList"/>
    <dgm:cxn modelId="{92C3C103-DBF9-4C8C-A83E-193A058E1032}" type="presParOf" srcId="{530C9F42-D794-4636-A82F-C8208EF112F6}" destId="{7DA69AA6-07A2-4514-9083-F836C0932CF7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AB5249-BA5B-4BBC-B3CC-B1587A62A1C5}" type="doc">
      <dgm:prSet loTypeId="urn:microsoft.com/office/officeart/2011/layout/RadialPictureList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BFA1FEE-C8AF-4A4D-A0C1-E544F9C20CEF}">
      <dgm:prSet phldrT="[Text]" phldr="1"/>
      <dgm:spPr/>
      <dgm:t>
        <a:bodyPr/>
        <a:lstStyle/>
        <a:p>
          <a:endParaRPr lang="en-IN"/>
        </a:p>
      </dgm:t>
    </dgm:pt>
    <dgm:pt modelId="{AD37A160-7DB2-4FDB-A5BE-5613B6DF7187}" type="parTrans" cxnId="{3A89F8FE-A0B0-4961-9E59-E3702279B926}">
      <dgm:prSet/>
      <dgm:spPr/>
      <dgm:t>
        <a:bodyPr/>
        <a:lstStyle/>
        <a:p>
          <a:endParaRPr lang="en-IN"/>
        </a:p>
      </dgm:t>
    </dgm:pt>
    <dgm:pt modelId="{DB88FA49-4753-4B52-BC45-3810A9621550}" type="sibTrans" cxnId="{3A89F8FE-A0B0-4961-9E59-E3702279B926}">
      <dgm:prSet/>
      <dgm:spPr/>
      <dgm:t>
        <a:bodyPr/>
        <a:lstStyle/>
        <a:p>
          <a:endParaRPr lang="en-IN"/>
        </a:p>
      </dgm:t>
    </dgm:pt>
    <dgm:pt modelId="{07142D45-6B72-4A5F-8CC0-177FCFD07D3C}">
      <dgm:prSet phldrT="[Text]" phldr="1"/>
      <dgm:spPr/>
      <dgm:t>
        <a:bodyPr/>
        <a:lstStyle/>
        <a:p>
          <a:endParaRPr lang="en-IN" dirty="0"/>
        </a:p>
      </dgm:t>
    </dgm:pt>
    <dgm:pt modelId="{DC2C15A2-3197-41D1-85B6-8A4F43197551}" type="parTrans" cxnId="{DA6A6C7F-F71C-4F42-86B0-524F557BB249}">
      <dgm:prSet/>
      <dgm:spPr/>
      <dgm:t>
        <a:bodyPr/>
        <a:lstStyle/>
        <a:p>
          <a:endParaRPr lang="en-IN"/>
        </a:p>
      </dgm:t>
    </dgm:pt>
    <dgm:pt modelId="{D0B68BC4-E00C-470F-9D9A-254814A9AB01}" type="sibTrans" cxnId="{DA6A6C7F-F71C-4F42-86B0-524F557BB249}">
      <dgm:prSet/>
      <dgm:spPr/>
      <dgm:t>
        <a:bodyPr/>
        <a:lstStyle/>
        <a:p>
          <a:endParaRPr lang="en-IN"/>
        </a:p>
      </dgm:t>
    </dgm:pt>
    <dgm:pt modelId="{ADE83515-80C2-41E7-A1C1-37A664B28CE4}">
      <dgm:prSet phldrT="[Text]" phldr="1"/>
      <dgm:spPr/>
      <dgm:t>
        <a:bodyPr/>
        <a:lstStyle/>
        <a:p>
          <a:endParaRPr lang="en-IN"/>
        </a:p>
      </dgm:t>
    </dgm:pt>
    <dgm:pt modelId="{D813E13C-77CD-469E-9670-780C92828314}" type="parTrans" cxnId="{A05C8952-3521-4281-8633-AC078E665A76}">
      <dgm:prSet/>
      <dgm:spPr/>
      <dgm:t>
        <a:bodyPr/>
        <a:lstStyle/>
        <a:p>
          <a:endParaRPr lang="en-IN"/>
        </a:p>
      </dgm:t>
    </dgm:pt>
    <dgm:pt modelId="{C1F4187F-C31B-41CF-85F1-DDB2D7525FFC}" type="sibTrans" cxnId="{A05C8952-3521-4281-8633-AC078E665A76}">
      <dgm:prSet/>
      <dgm:spPr/>
      <dgm:t>
        <a:bodyPr/>
        <a:lstStyle/>
        <a:p>
          <a:endParaRPr lang="en-IN"/>
        </a:p>
      </dgm:t>
    </dgm:pt>
    <dgm:pt modelId="{66BD3B50-2FCC-4A77-B090-C6CE6D59B77D}">
      <dgm:prSet phldrT="[Text]" phldr="1"/>
      <dgm:spPr>
        <a:solidFill>
          <a:schemeClr val="tx1"/>
        </a:solidFill>
      </dgm:spPr>
      <dgm:t>
        <a:bodyPr/>
        <a:lstStyle/>
        <a:p>
          <a:endParaRPr lang="en-IN" dirty="0"/>
        </a:p>
      </dgm:t>
    </dgm:pt>
    <dgm:pt modelId="{D72E64F0-39ED-41D0-B241-851A686DD528}" type="sibTrans" cxnId="{9FD717C6-EC0D-4068-92D0-64834A61C26D}">
      <dgm:prSet/>
      <dgm:spPr/>
      <dgm:t>
        <a:bodyPr/>
        <a:lstStyle/>
        <a:p>
          <a:endParaRPr lang="en-IN"/>
        </a:p>
      </dgm:t>
    </dgm:pt>
    <dgm:pt modelId="{5D07FB22-DE27-451D-A492-17B456406BCA}" type="parTrans" cxnId="{9FD717C6-EC0D-4068-92D0-64834A61C26D}">
      <dgm:prSet/>
      <dgm:spPr/>
      <dgm:t>
        <a:bodyPr/>
        <a:lstStyle/>
        <a:p>
          <a:endParaRPr lang="en-IN"/>
        </a:p>
      </dgm:t>
    </dgm:pt>
    <dgm:pt modelId="{7C5CDA7C-0F5C-43F0-82E8-7325741BE6C9}" type="pres">
      <dgm:prSet presAssocID="{38AB5249-BA5B-4BBC-B3CC-B1587A62A1C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03CF58B4-A5D8-483D-9FEB-9343B58CF57C}" type="pres">
      <dgm:prSet presAssocID="{66BD3B50-2FCC-4A77-B090-C6CE6D59B77D}" presName="Parent" presStyleLbl="node1" presStyleIdx="0" presStyleCnt="2" custScaleX="40255" custScaleY="38437" custLinFactNeighborX="-62494" custLinFactNeighborY="-37971">
        <dgm:presLayoutVars>
          <dgm:chMax val="4"/>
          <dgm:chPref val="3"/>
        </dgm:presLayoutVars>
      </dgm:prSet>
      <dgm:spPr/>
    </dgm:pt>
    <dgm:pt modelId="{41992CDC-3AE7-4BB7-802A-59D1EF5113EB}" type="pres">
      <dgm:prSet presAssocID="{5BFA1FEE-C8AF-4A4D-A0C1-E544F9C20CEF}" presName="Accent" presStyleLbl="node1" presStyleIdx="1" presStyleCnt="2" custScaleX="72898" custScaleY="84648" custLinFactX="6444" custLinFactNeighborX="100000" custLinFactNeighborY="-3435"/>
      <dgm:spPr>
        <a:solidFill>
          <a:schemeClr val="tx1">
            <a:lumMod val="95000"/>
            <a:lumOff val="5000"/>
          </a:schemeClr>
        </a:solidFill>
      </dgm:spPr>
    </dgm:pt>
    <dgm:pt modelId="{B109B742-83CC-484E-94B6-3A9E87798F36}" type="pres">
      <dgm:prSet presAssocID="{5BFA1FEE-C8AF-4A4D-A0C1-E544F9C20CEF}" presName="Image1" presStyleLbl="fgImgPlace1" presStyleIdx="0" presStyleCnt="3" custScaleX="141735" custScaleY="139825" custLinFactX="-88496" custLinFactY="8781" custLinFactNeighborX="-10000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346549A-4370-47F9-89F6-5161C4D89F5E}" type="pres">
      <dgm:prSet presAssocID="{5BFA1FEE-C8AF-4A4D-A0C1-E544F9C20CEF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92B5A91-18A5-4F4A-8378-1A94CC82EC99}" type="pres">
      <dgm:prSet presAssocID="{07142D45-6B72-4A5F-8CC0-177FCFD07D3C}" presName="Image2" presStyleCnt="0"/>
      <dgm:spPr/>
    </dgm:pt>
    <dgm:pt modelId="{67887730-4F1F-46D4-9E57-57C503117676}" type="pres">
      <dgm:prSet presAssocID="{07142D45-6B72-4A5F-8CC0-177FCFD07D3C}" presName="Image" presStyleLbl="fgImgPlace1" presStyleIdx="1" presStyleCnt="3" custLinFactX="-52705" custLinFactNeighborX="-100000" custLinFactNeighborY="-8078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1DBB3DD-61E8-40A1-A8E3-36B4785EBA15}" type="pres">
      <dgm:prSet presAssocID="{07142D45-6B72-4A5F-8CC0-177FCFD07D3C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889C2B8-3A14-4000-BC52-12E24CEDD9FF}" type="pres">
      <dgm:prSet presAssocID="{ADE83515-80C2-41E7-A1C1-37A664B28CE4}" presName="Image3" presStyleCnt="0"/>
      <dgm:spPr/>
    </dgm:pt>
    <dgm:pt modelId="{8FFE3469-34DE-47E1-B4F7-1743DE2132A3}" type="pres">
      <dgm:prSet presAssocID="{ADE83515-80C2-41E7-A1C1-37A664B28CE4}" presName="Image" presStyleLbl="fgImgPlace1" presStyleIdx="2" presStyleCnt="3" custScaleX="112348" custScaleY="108223" custLinFactX="-10" custLinFactNeighborX="-100000" custLinFactNeighborY="-789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99BF1F85-AEF9-4297-AB4C-7054B9A9717C}" type="pres">
      <dgm:prSet presAssocID="{ADE83515-80C2-41E7-A1C1-37A664B28CE4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CE01311-B9C6-4390-9E68-59F35DF17AE5}" type="presOf" srcId="{ADE83515-80C2-41E7-A1C1-37A664B28CE4}" destId="{99BF1F85-AEF9-4297-AB4C-7054B9A9717C}" srcOrd="0" destOrd="0" presId="urn:microsoft.com/office/officeart/2011/layout/RadialPictureList"/>
    <dgm:cxn modelId="{7C463365-BB22-4B6E-AD40-153D7F85D48D}" type="presOf" srcId="{66BD3B50-2FCC-4A77-B090-C6CE6D59B77D}" destId="{03CF58B4-A5D8-483D-9FEB-9343B58CF57C}" srcOrd="0" destOrd="0" presId="urn:microsoft.com/office/officeart/2011/layout/RadialPictureList"/>
    <dgm:cxn modelId="{A05C8952-3521-4281-8633-AC078E665A76}" srcId="{66BD3B50-2FCC-4A77-B090-C6CE6D59B77D}" destId="{ADE83515-80C2-41E7-A1C1-37A664B28CE4}" srcOrd="2" destOrd="0" parTransId="{D813E13C-77CD-469E-9670-780C92828314}" sibTransId="{C1F4187F-C31B-41CF-85F1-DDB2D7525FFC}"/>
    <dgm:cxn modelId="{DA6A6C7F-F71C-4F42-86B0-524F557BB249}" srcId="{66BD3B50-2FCC-4A77-B090-C6CE6D59B77D}" destId="{07142D45-6B72-4A5F-8CC0-177FCFD07D3C}" srcOrd="1" destOrd="0" parTransId="{DC2C15A2-3197-41D1-85B6-8A4F43197551}" sibTransId="{D0B68BC4-E00C-470F-9D9A-254814A9AB01}"/>
    <dgm:cxn modelId="{F03F5EA0-C877-4059-86A9-C061AC4C1DA1}" type="presOf" srcId="{38AB5249-BA5B-4BBC-B3CC-B1587A62A1C5}" destId="{7C5CDA7C-0F5C-43F0-82E8-7325741BE6C9}" srcOrd="0" destOrd="0" presId="urn:microsoft.com/office/officeart/2011/layout/RadialPictureList"/>
    <dgm:cxn modelId="{F5A2B7AE-5DDC-4CE0-8CA7-CB6AF4E8A1C7}" type="presOf" srcId="{07142D45-6B72-4A5F-8CC0-177FCFD07D3C}" destId="{01DBB3DD-61E8-40A1-A8E3-36B4785EBA15}" srcOrd="0" destOrd="0" presId="urn:microsoft.com/office/officeart/2011/layout/RadialPictureList"/>
    <dgm:cxn modelId="{9F311CBA-9E8A-4064-AD8C-012BEEFFD202}" type="presOf" srcId="{5BFA1FEE-C8AF-4A4D-A0C1-E544F9C20CEF}" destId="{7346549A-4370-47F9-89F6-5161C4D89F5E}" srcOrd="0" destOrd="0" presId="urn:microsoft.com/office/officeart/2011/layout/RadialPictureList"/>
    <dgm:cxn modelId="{9FD717C6-EC0D-4068-92D0-64834A61C26D}" srcId="{38AB5249-BA5B-4BBC-B3CC-B1587A62A1C5}" destId="{66BD3B50-2FCC-4A77-B090-C6CE6D59B77D}" srcOrd="0" destOrd="0" parTransId="{5D07FB22-DE27-451D-A492-17B456406BCA}" sibTransId="{D72E64F0-39ED-41D0-B241-851A686DD528}"/>
    <dgm:cxn modelId="{3A89F8FE-A0B0-4961-9E59-E3702279B926}" srcId="{66BD3B50-2FCC-4A77-B090-C6CE6D59B77D}" destId="{5BFA1FEE-C8AF-4A4D-A0C1-E544F9C20CEF}" srcOrd="0" destOrd="0" parTransId="{AD37A160-7DB2-4FDB-A5BE-5613B6DF7187}" sibTransId="{DB88FA49-4753-4B52-BC45-3810A9621550}"/>
    <dgm:cxn modelId="{3D31EB61-ADDF-4675-8831-F60E510C7906}" type="presParOf" srcId="{7C5CDA7C-0F5C-43F0-82E8-7325741BE6C9}" destId="{03CF58B4-A5D8-483D-9FEB-9343B58CF57C}" srcOrd="0" destOrd="0" presId="urn:microsoft.com/office/officeart/2011/layout/RadialPictureList"/>
    <dgm:cxn modelId="{108C75DB-4558-4CDD-9E14-5458BA090FA2}" type="presParOf" srcId="{7C5CDA7C-0F5C-43F0-82E8-7325741BE6C9}" destId="{41992CDC-3AE7-4BB7-802A-59D1EF5113EB}" srcOrd="1" destOrd="0" presId="urn:microsoft.com/office/officeart/2011/layout/RadialPictureList"/>
    <dgm:cxn modelId="{358FE598-5210-4E55-B565-DE344514A970}" type="presParOf" srcId="{7C5CDA7C-0F5C-43F0-82E8-7325741BE6C9}" destId="{B109B742-83CC-484E-94B6-3A9E87798F36}" srcOrd="2" destOrd="0" presId="urn:microsoft.com/office/officeart/2011/layout/RadialPictureList"/>
    <dgm:cxn modelId="{6632A4E2-F036-4AAF-B6F2-7C487532EB0B}" type="presParOf" srcId="{7C5CDA7C-0F5C-43F0-82E8-7325741BE6C9}" destId="{7346549A-4370-47F9-89F6-5161C4D89F5E}" srcOrd="3" destOrd="0" presId="urn:microsoft.com/office/officeart/2011/layout/RadialPictureList"/>
    <dgm:cxn modelId="{A6944781-722D-42C5-8518-D7478AC0586A}" type="presParOf" srcId="{7C5CDA7C-0F5C-43F0-82E8-7325741BE6C9}" destId="{C92B5A91-18A5-4F4A-8378-1A94CC82EC99}" srcOrd="4" destOrd="0" presId="urn:microsoft.com/office/officeart/2011/layout/RadialPictureList"/>
    <dgm:cxn modelId="{68D4CF64-297B-4FE6-B26C-F68B3412C5D2}" type="presParOf" srcId="{C92B5A91-18A5-4F4A-8378-1A94CC82EC99}" destId="{67887730-4F1F-46D4-9E57-57C503117676}" srcOrd="0" destOrd="0" presId="urn:microsoft.com/office/officeart/2011/layout/RadialPictureList"/>
    <dgm:cxn modelId="{B8F96A22-A808-4AE9-8378-6EFE8802B42E}" type="presParOf" srcId="{7C5CDA7C-0F5C-43F0-82E8-7325741BE6C9}" destId="{01DBB3DD-61E8-40A1-A8E3-36B4785EBA15}" srcOrd="5" destOrd="0" presId="urn:microsoft.com/office/officeart/2011/layout/RadialPictureList"/>
    <dgm:cxn modelId="{9390431D-961D-4DD3-BB5C-911B9B6C5160}" type="presParOf" srcId="{7C5CDA7C-0F5C-43F0-82E8-7325741BE6C9}" destId="{B889C2B8-3A14-4000-BC52-12E24CEDD9FF}" srcOrd="6" destOrd="0" presId="urn:microsoft.com/office/officeart/2011/layout/RadialPictureList"/>
    <dgm:cxn modelId="{ACCD5A62-49AF-420E-8F29-090BD548401B}" type="presParOf" srcId="{B889C2B8-3A14-4000-BC52-12E24CEDD9FF}" destId="{8FFE3469-34DE-47E1-B4F7-1743DE2132A3}" srcOrd="0" destOrd="0" presId="urn:microsoft.com/office/officeart/2011/layout/RadialPictureList"/>
    <dgm:cxn modelId="{7368C9B5-C2D8-4DCF-B892-902530790481}" type="presParOf" srcId="{7C5CDA7C-0F5C-43F0-82E8-7325741BE6C9}" destId="{99BF1F85-AEF9-4297-AB4C-7054B9A9717C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9D6BFD-8F7E-4837-80DA-D36D1DE6072E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9F1A0B9-6483-4993-9462-1C1EC0E3B0EF}">
      <dgm:prSet phldrT="[Text]" phldr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endParaRPr lang="en-IN" dirty="0"/>
        </a:p>
      </dgm:t>
    </dgm:pt>
    <dgm:pt modelId="{8BEC12D9-0F98-47FA-AE84-20E30B6AAAB7}" type="parTrans" cxnId="{8165DC49-799C-46CD-866F-78B8ADD16048}">
      <dgm:prSet/>
      <dgm:spPr/>
      <dgm:t>
        <a:bodyPr/>
        <a:lstStyle/>
        <a:p>
          <a:endParaRPr lang="en-IN"/>
        </a:p>
      </dgm:t>
    </dgm:pt>
    <dgm:pt modelId="{3AE9BE9A-86FC-4582-9C6C-865BF9AA5E1E}" type="sibTrans" cxnId="{8165DC49-799C-46CD-866F-78B8ADD16048}">
      <dgm:prSet/>
      <dgm:spPr/>
      <dgm:t>
        <a:bodyPr/>
        <a:lstStyle/>
        <a:p>
          <a:endParaRPr lang="en-IN"/>
        </a:p>
      </dgm:t>
    </dgm:pt>
    <dgm:pt modelId="{DD1A2365-5B7D-4E8A-90D0-4DDE582924AD}">
      <dgm:prSet phldrT="[Text]" phldr="1"/>
      <dgm:spPr/>
      <dgm:t>
        <a:bodyPr/>
        <a:lstStyle/>
        <a:p>
          <a:endParaRPr lang="en-IN" dirty="0"/>
        </a:p>
      </dgm:t>
    </dgm:pt>
    <dgm:pt modelId="{8C51E304-395A-438C-A220-0D236B2AB747}" type="parTrans" cxnId="{3232806A-C22E-412C-8E26-4B67D9231CDD}">
      <dgm:prSet/>
      <dgm:spPr/>
      <dgm:t>
        <a:bodyPr/>
        <a:lstStyle/>
        <a:p>
          <a:endParaRPr lang="en-IN"/>
        </a:p>
      </dgm:t>
    </dgm:pt>
    <dgm:pt modelId="{BD57AF9B-4582-42D3-BD13-EAF742619454}" type="sibTrans" cxnId="{3232806A-C22E-412C-8E26-4B67D9231CDD}">
      <dgm:prSet/>
      <dgm:spPr/>
      <dgm:t>
        <a:bodyPr/>
        <a:lstStyle/>
        <a:p>
          <a:endParaRPr lang="en-IN"/>
        </a:p>
      </dgm:t>
    </dgm:pt>
    <dgm:pt modelId="{E0BD9EA4-2C6B-4312-9085-A5345775EC83}">
      <dgm:prSet phldrT="[Text]" phldr="1"/>
      <dgm:spPr/>
      <dgm:t>
        <a:bodyPr/>
        <a:lstStyle/>
        <a:p>
          <a:endParaRPr lang="en-IN"/>
        </a:p>
      </dgm:t>
    </dgm:pt>
    <dgm:pt modelId="{C1C7C780-63D4-4F9F-8CC9-D465AEAE38C2}" type="parTrans" cxnId="{ABCD6282-15CA-4128-8649-9D76165416E6}">
      <dgm:prSet/>
      <dgm:spPr/>
      <dgm:t>
        <a:bodyPr/>
        <a:lstStyle/>
        <a:p>
          <a:endParaRPr lang="en-IN"/>
        </a:p>
      </dgm:t>
    </dgm:pt>
    <dgm:pt modelId="{1CC5D0F6-2029-4688-B47C-687B3A298359}" type="sibTrans" cxnId="{ABCD6282-15CA-4128-8649-9D76165416E6}">
      <dgm:prSet/>
      <dgm:spPr/>
      <dgm:t>
        <a:bodyPr/>
        <a:lstStyle/>
        <a:p>
          <a:endParaRPr lang="en-IN"/>
        </a:p>
      </dgm:t>
    </dgm:pt>
    <dgm:pt modelId="{E98DBB1E-FB2A-4A71-8B57-423D8D983826}">
      <dgm:prSet phldrT="[Text]" phldr="1"/>
      <dgm:spPr/>
      <dgm:t>
        <a:bodyPr/>
        <a:lstStyle/>
        <a:p>
          <a:endParaRPr lang="en-IN"/>
        </a:p>
      </dgm:t>
    </dgm:pt>
    <dgm:pt modelId="{3BFC1AEF-4817-4C78-BA01-BB84BEBE6422}" type="parTrans" cxnId="{DD30AC6F-D46C-41FD-99D0-0A4C06EF6998}">
      <dgm:prSet/>
      <dgm:spPr/>
      <dgm:t>
        <a:bodyPr/>
        <a:lstStyle/>
        <a:p>
          <a:endParaRPr lang="en-IN"/>
        </a:p>
      </dgm:t>
    </dgm:pt>
    <dgm:pt modelId="{2C8A95FD-72A2-430B-9570-7C28FEA7C085}" type="sibTrans" cxnId="{DD30AC6F-D46C-41FD-99D0-0A4C06EF6998}">
      <dgm:prSet/>
      <dgm:spPr/>
      <dgm:t>
        <a:bodyPr/>
        <a:lstStyle/>
        <a:p>
          <a:endParaRPr lang="en-IN"/>
        </a:p>
      </dgm:t>
    </dgm:pt>
    <dgm:pt modelId="{030B5EB9-AE9C-4AB6-83FD-B36C6447134F}" type="pres">
      <dgm:prSet presAssocID="{9F9D6BFD-8F7E-4837-80DA-D36D1DE6072E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B23B3786-348D-4EBA-95C7-77DC9B9CA7AD}" type="pres">
      <dgm:prSet presAssocID="{D9F1A0B9-6483-4993-9462-1C1EC0E3B0EF}" presName="Parent" presStyleLbl="node1" presStyleIdx="0" presStyleCnt="2" custScaleX="46495" custScaleY="47176" custLinFactNeighborX="51441" custLinFactNeighborY="-48757">
        <dgm:presLayoutVars>
          <dgm:chMax val="4"/>
          <dgm:chPref val="3"/>
        </dgm:presLayoutVars>
      </dgm:prSet>
      <dgm:spPr/>
    </dgm:pt>
    <dgm:pt modelId="{384DB0EE-651D-4F06-99C0-5BD0FF16B131}" type="pres">
      <dgm:prSet presAssocID="{DD1A2365-5B7D-4E8A-90D0-4DDE582924AD}" presName="Accent" presStyleLbl="node1" presStyleIdx="1" presStyleCnt="2" custFlipVert="1" custScaleX="69527" custScaleY="2289" custLinFactX="37597" custLinFactNeighborX="100000" custLinFactNeighborY="-82995"/>
      <dgm:spPr/>
    </dgm:pt>
    <dgm:pt modelId="{48ED4B72-4BB6-4375-82B2-87C0D568ACDA}" type="pres">
      <dgm:prSet presAssocID="{DD1A2365-5B7D-4E8A-90D0-4DDE582924AD}" presName="Image1" presStyleLbl="fgImgPlace1" presStyleIdx="0" presStyleCnt="3" custScaleX="139693" custScaleY="141073" custLinFactNeighborX="56622" custLinFactNeighborY="6764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FBBAE631-E328-49A4-BD0F-B47D63D1F1D8}" type="pres">
      <dgm:prSet presAssocID="{DD1A2365-5B7D-4E8A-90D0-4DDE582924AD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0496BE8-6713-45B6-9322-C71E7FB8D200}" type="pres">
      <dgm:prSet presAssocID="{E0BD9EA4-2C6B-4312-9085-A5345775EC83}" presName="Image2" presStyleCnt="0"/>
      <dgm:spPr/>
    </dgm:pt>
    <dgm:pt modelId="{588C78AA-0183-4201-B2ED-48C1F116AA30}" type="pres">
      <dgm:prSet presAssocID="{E0BD9EA4-2C6B-4312-9085-A5345775EC83}" presName="Image" presStyleLbl="fgImgPlace1" presStyleIdx="1" presStyleCnt="3" custLinFactNeighborX="68007" custLinFactNeighborY="4715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8BB8DBD-C525-47CE-A270-1A0B8BBDE6D0}" type="pres">
      <dgm:prSet presAssocID="{E0BD9EA4-2C6B-4312-9085-A5345775EC83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9E3DE55-9057-4731-9EDC-2D1112D2BB79}" type="pres">
      <dgm:prSet presAssocID="{E98DBB1E-FB2A-4A71-8B57-423D8D983826}" presName="Image3" presStyleCnt="0"/>
      <dgm:spPr/>
    </dgm:pt>
    <dgm:pt modelId="{ED737611-F0AE-4606-B9B0-40C5082F5D8C}" type="pres">
      <dgm:prSet presAssocID="{E98DBB1E-FB2A-4A71-8B57-423D8D983826}" presName="Image" presStyleLbl="fgImgPlace1" presStyleIdx="2" presStyleCnt="3" custScaleX="132628" custScaleY="132411" custLinFactX="100000" custLinFactNeighborX="107836" custLinFactNeighborY="-5091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AF7F1E52-E0E6-4CD9-BC5C-C427CDAEBAB4}" type="pres">
      <dgm:prSet presAssocID="{E98DBB1E-FB2A-4A71-8B57-423D8D98382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3AAF603-8888-4FE0-A322-7E7496A3A2C6}" type="presOf" srcId="{D9F1A0B9-6483-4993-9462-1C1EC0E3B0EF}" destId="{B23B3786-348D-4EBA-95C7-77DC9B9CA7AD}" srcOrd="0" destOrd="0" presId="urn:microsoft.com/office/officeart/2011/layout/RadialPictureList"/>
    <dgm:cxn modelId="{8165DC49-799C-46CD-866F-78B8ADD16048}" srcId="{9F9D6BFD-8F7E-4837-80DA-D36D1DE6072E}" destId="{D9F1A0B9-6483-4993-9462-1C1EC0E3B0EF}" srcOrd="0" destOrd="0" parTransId="{8BEC12D9-0F98-47FA-AE84-20E30B6AAAB7}" sibTransId="{3AE9BE9A-86FC-4582-9C6C-865BF9AA5E1E}"/>
    <dgm:cxn modelId="{3232806A-C22E-412C-8E26-4B67D9231CDD}" srcId="{D9F1A0B9-6483-4993-9462-1C1EC0E3B0EF}" destId="{DD1A2365-5B7D-4E8A-90D0-4DDE582924AD}" srcOrd="0" destOrd="0" parTransId="{8C51E304-395A-438C-A220-0D236B2AB747}" sibTransId="{BD57AF9B-4582-42D3-BD13-EAF742619454}"/>
    <dgm:cxn modelId="{DD30AC6F-D46C-41FD-99D0-0A4C06EF6998}" srcId="{D9F1A0B9-6483-4993-9462-1C1EC0E3B0EF}" destId="{E98DBB1E-FB2A-4A71-8B57-423D8D983826}" srcOrd="2" destOrd="0" parTransId="{3BFC1AEF-4817-4C78-BA01-BB84BEBE6422}" sibTransId="{2C8A95FD-72A2-430B-9570-7C28FEA7C085}"/>
    <dgm:cxn modelId="{716E4D58-B27A-41EA-95F0-0A6C06196265}" type="presOf" srcId="{E98DBB1E-FB2A-4A71-8B57-423D8D983826}" destId="{AF7F1E52-E0E6-4CD9-BC5C-C427CDAEBAB4}" srcOrd="0" destOrd="0" presId="urn:microsoft.com/office/officeart/2011/layout/RadialPictureList"/>
    <dgm:cxn modelId="{8198AB7A-A4DD-43A8-B73E-5E6796BF84E6}" type="presOf" srcId="{DD1A2365-5B7D-4E8A-90D0-4DDE582924AD}" destId="{FBBAE631-E328-49A4-BD0F-B47D63D1F1D8}" srcOrd="0" destOrd="0" presId="urn:microsoft.com/office/officeart/2011/layout/RadialPictureList"/>
    <dgm:cxn modelId="{ABCD6282-15CA-4128-8649-9D76165416E6}" srcId="{D9F1A0B9-6483-4993-9462-1C1EC0E3B0EF}" destId="{E0BD9EA4-2C6B-4312-9085-A5345775EC83}" srcOrd="1" destOrd="0" parTransId="{C1C7C780-63D4-4F9F-8CC9-D465AEAE38C2}" sibTransId="{1CC5D0F6-2029-4688-B47C-687B3A298359}"/>
    <dgm:cxn modelId="{9C6134A2-9EC2-4939-BEB1-339379E7DA2E}" type="presOf" srcId="{9F9D6BFD-8F7E-4837-80DA-D36D1DE6072E}" destId="{030B5EB9-AE9C-4AB6-83FD-B36C6447134F}" srcOrd="0" destOrd="0" presId="urn:microsoft.com/office/officeart/2011/layout/RadialPictureList"/>
    <dgm:cxn modelId="{007C7CB1-23B1-4F3C-A017-47A66B5E5F07}" type="presOf" srcId="{E0BD9EA4-2C6B-4312-9085-A5345775EC83}" destId="{08BB8DBD-C525-47CE-A270-1A0B8BBDE6D0}" srcOrd="0" destOrd="0" presId="urn:microsoft.com/office/officeart/2011/layout/RadialPictureList"/>
    <dgm:cxn modelId="{DD4D6423-B1FA-4666-A8AB-D50B9A2F9A9C}" type="presParOf" srcId="{030B5EB9-AE9C-4AB6-83FD-B36C6447134F}" destId="{B23B3786-348D-4EBA-95C7-77DC9B9CA7AD}" srcOrd="0" destOrd="0" presId="urn:microsoft.com/office/officeart/2011/layout/RadialPictureList"/>
    <dgm:cxn modelId="{989FE813-30CE-4F63-B4D6-7F5EACFFCC6B}" type="presParOf" srcId="{030B5EB9-AE9C-4AB6-83FD-B36C6447134F}" destId="{384DB0EE-651D-4F06-99C0-5BD0FF16B131}" srcOrd="1" destOrd="0" presId="urn:microsoft.com/office/officeart/2011/layout/RadialPictureList"/>
    <dgm:cxn modelId="{5AA0DA06-FD89-4748-8B59-84440A50817E}" type="presParOf" srcId="{030B5EB9-AE9C-4AB6-83FD-B36C6447134F}" destId="{48ED4B72-4BB6-4375-82B2-87C0D568ACDA}" srcOrd="2" destOrd="0" presId="urn:microsoft.com/office/officeart/2011/layout/RadialPictureList"/>
    <dgm:cxn modelId="{3FD86AF3-B20D-4C13-9DA5-B8C99944DC8A}" type="presParOf" srcId="{030B5EB9-AE9C-4AB6-83FD-B36C6447134F}" destId="{FBBAE631-E328-49A4-BD0F-B47D63D1F1D8}" srcOrd="3" destOrd="0" presId="urn:microsoft.com/office/officeart/2011/layout/RadialPictureList"/>
    <dgm:cxn modelId="{35A66E9D-341E-462D-84D6-1B28D8C5967D}" type="presParOf" srcId="{030B5EB9-AE9C-4AB6-83FD-B36C6447134F}" destId="{70496BE8-6713-45B6-9322-C71E7FB8D200}" srcOrd="4" destOrd="0" presId="urn:microsoft.com/office/officeart/2011/layout/RadialPictureList"/>
    <dgm:cxn modelId="{A05B8ED6-778A-48EC-861F-FD195362D08A}" type="presParOf" srcId="{70496BE8-6713-45B6-9322-C71E7FB8D200}" destId="{588C78AA-0183-4201-B2ED-48C1F116AA30}" srcOrd="0" destOrd="0" presId="urn:microsoft.com/office/officeart/2011/layout/RadialPictureList"/>
    <dgm:cxn modelId="{1BA5B271-55AF-423A-AA60-A94D7E0893A5}" type="presParOf" srcId="{030B5EB9-AE9C-4AB6-83FD-B36C6447134F}" destId="{08BB8DBD-C525-47CE-A270-1A0B8BBDE6D0}" srcOrd="5" destOrd="0" presId="urn:microsoft.com/office/officeart/2011/layout/RadialPictureList"/>
    <dgm:cxn modelId="{99152DF4-2AD5-4629-A5AC-44801BAE8804}" type="presParOf" srcId="{030B5EB9-AE9C-4AB6-83FD-B36C6447134F}" destId="{E9E3DE55-9057-4731-9EDC-2D1112D2BB79}" srcOrd="6" destOrd="0" presId="urn:microsoft.com/office/officeart/2011/layout/RadialPictureList"/>
    <dgm:cxn modelId="{694B8172-955E-405B-83B8-E791B2FD39FF}" type="presParOf" srcId="{E9E3DE55-9057-4731-9EDC-2D1112D2BB79}" destId="{ED737611-F0AE-4606-B9B0-40C5082F5D8C}" srcOrd="0" destOrd="0" presId="urn:microsoft.com/office/officeart/2011/layout/RadialPictureList"/>
    <dgm:cxn modelId="{C3F696BC-4A6C-45B4-881F-5C317B2B7883}" type="presParOf" srcId="{030B5EB9-AE9C-4AB6-83FD-B36C6447134F}" destId="{AF7F1E52-E0E6-4CD9-BC5C-C427CDAEBAB4}" srcOrd="7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7A5B72-6E5A-4B6D-A99B-27538894D289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</dgm:pt>
    <dgm:pt modelId="{3CD453E4-2B57-48DD-B132-6DB69AFFF707}">
      <dgm:prSet phldrT="[Text]"/>
      <dgm:spPr/>
      <dgm:t>
        <a:bodyPr/>
        <a:lstStyle/>
        <a:p>
          <a:r>
            <a:rPr lang="en-US" dirty="0">
              <a:latin typeface="Tw Cen MT" panose="020B0602020104020603" pitchFamily="34" charset="0"/>
            </a:rPr>
            <a:t>RAPE</a:t>
          </a:r>
          <a:endParaRPr lang="en-IN" dirty="0">
            <a:latin typeface="Tw Cen MT" panose="020B0602020104020603" pitchFamily="34" charset="0"/>
          </a:endParaRPr>
        </a:p>
      </dgm:t>
    </dgm:pt>
    <dgm:pt modelId="{B0A3F5F5-FF0C-454E-9549-B0E1BB6449FC}" type="parTrans" cxnId="{41DDEE45-48E0-4EFB-9AEA-BA03A6C59294}">
      <dgm:prSet/>
      <dgm:spPr/>
      <dgm:t>
        <a:bodyPr/>
        <a:lstStyle/>
        <a:p>
          <a:endParaRPr lang="en-IN"/>
        </a:p>
      </dgm:t>
    </dgm:pt>
    <dgm:pt modelId="{5A8FE850-674B-423E-82CB-AC84B6EC5502}" type="sibTrans" cxnId="{41DDEE45-48E0-4EFB-9AEA-BA03A6C59294}">
      <dgm:prSet/>
      <dgm:spPr/>
      <dgm:t>
        <a:bodyPr/>
        <a:lstStyle/>
        <a:p>
          <a:endParaRPr lang="en-IN"/>
        </a:p>
      </dgm:t>
    </dgm:pt>
    <dgm:pt modelId="{CA5AF2DB-E502-4350-B919-85CF473299FD}">
      <dgm:prSet phldrT="[Text]"/>
      <dgm:spPr/>
      <dgm:t>
        <a:bodyPr/>
        <a:lstStyle/>
        <a:p>
          <a:r>
            <a:rPr lang="en-US" dirty="0"/>
            <a:t>MURDER</a:t>
          </a:r>
          <a:endParaRPr lang="en-IN" dirty="0"/>
        </a:p>
      </dgm:t>
    </dgm:pt>
    <dgm:pt modelId="{10F28DC3-1C92-451F-8048-3E891DE92126}" type="parTrans" cxnId="{51740A4E-8B27-47FA-B79A-3A5923D26DE6}">
      <dgm:prSet/>
      <dgm:spPr/>
      <dgm:t>
        <a:bodyPr/>
        <a:lstStyle/>
        <a:p>
          <a:endParaRPr lang="en-IN"/>
        </a:p>
      </dgm:t>
    </dgm:pt>
    <dgm:pt modelId="{3B86E726-AAE6-484E-961F-6E2A7D50AB06}" type="sibTrans" cxnId="{51740A4E-8B27-47FA-B79A-3A5923D26DE6}">
      <dgm:prSet/>
      <dgm:spPr/>
      <dgm:t>
        <a:bodyPr/>
        <a:lstStyle/>
        <a:p>
          <a:endParaRPr lang="en-IN"/>
        </a:p>
      </dgm:t>
    </dgm:pt>
    <dgm:pt modelId="{F852A1E7-5485-4669-A3D0-98D1667DE0EA}">
      <dgm:prSet phldrT="[Text]"/>
      <dgm:spPr/>
      <dgm:t>
        <a:bodyPr/>
        <a:lstStyle/>
        <a:p>
          <a:r>
            <a:rPr lang="en-US"/>
            <a:t>UNDER ARREST</a:t>
          </a:r>
          <a:endParaRPr lang="en-IN" dirty="0"/>
        </a:p>
      </dgm:t>
    </dgm:pt>
    <dgm:pt modelId="{C61A5B92-62A8-42F6-A33A-EAD7A5E7F5BD}" type="parTrans" cxnId="{2BC04ECF-6B6C-4062-941D-C8FDA4FD8755}">
      <dgm:prSet/>
      <dgm:spPr/>
      <dgm:t>
        <a:bodyPr/>
        <a:lstStyle/>
        <a:p>
          <a:endParaRPr lang="en-IN"/>
        </a:p>
      </dgm:t>
    </dgm:pt>
    <dgm:pt modelId="{A8E038F3-D27D-4CB5-AA48-255D1054E4B7}" type="sibTrans" cxnId="{2BC04ECF-6B6C-4062-941D-C8FDA4FD8755}">
      <dgm:prSet/>
      <dgm:spPr/>
      <dgm:t>
        <a:bodyPr/>
        <a:lstStyle/>
        <a:p>
          <a:endParaRPr lang="en-IN"/>
        </a:p>
      </dgm:t>
    </dgm:pt>
    <dgm:pt modelId="{6758B8AA-1C46-4FFD-9F76-1F54ED859809}" type="pres">
      <dgm:prSet presAssocID="{387A5B72-6E5A-4B6D-A99B-27538894D289}" presName="Name0" presStyleCnt="0">
        <dgm:presLayoutVars>
          <dgm:dir/>
          <dgm:resizeHandles val="exact"/>
        </dgm:presLayoutVars>
      </dgm:prSet>
      <dgm:spPr/>
    </dgm:pt>
    <dgm:pt modelId="{094204A5-49BA-4AC8-8ACE-8E541E8A1B52}" type="pres">
      <dgm:prSet presAssocID="{387A5B72-6E5A-4B6D-A99B-27538894D289}" presName="fgShape" presStyleLbl="fgShp" presStyleIdx="0" presStyleCnt="1"/>
      <dgm:spPr/>
    </dgm:pt>
    <dgm:pt modelId="{F5AE6992-D820-47BA-95BB-2A46E3D01EB9}" type="pres">
      <dgm:prSet presAssocID="{387A5B72-6E5A-4B6D-A99B-27538894D289}" presName="linComp" presStyleCnt="0"/>
      <dgm:spPr/>
    </dgm:pt>
    <dgm:pt modelId="{F201C206-0C9B-4FAE-AB12-3FC825ED980A}" type="pres">
      <dgm:prSet presAssocID="{3CD453E4-2B57-48DD-B132-6DB69AFFF707}" presName="compNode" presStyleCnt="0"/>
      <dgm:spPr/>
    </dgm:pt>
    <dgm:pt modelId="{9E52DEF8-16FC-45F1-8126-81B2F72BED96}" type="pres">
      <dgm:prSet presAssocID="{3CD453E4-2B57-48DD-B132-6DB69AFFF707}" presName="bkgdShape" presStyleLbl="node1" presStyleIdx="0" presStyleCnt="3"/>
      <dgm:spPr/>
    </dgm:pt>
    <dgm:pt modelId="{33C57BD8-C725-4548-8F5B-C85E58C16AC7}" type="pres">
      <dgm:prSet presAssocID="{3CD453E4-2B57-48DD-B132-6DB69AFFF707}" presName="nodeTx" presStyleLbl="node1" presStyleIdx="0" presStyleCnt="3">
        <dgm:presLayoutVars>
          <dgm:bulletEnabled val="1"/>
        </dgm:presLayoutVars>
      </dgm:prSet>
      <dgm:spPr/>
    </dgm:pt>
    <dgm:pt modelId="{7F7294DA-2743-4BDE-873B-A6B26F2997DD}" type="pres">
      <dgm:prSet presAssocID="{3CD453E4-2B57-48DD-B132-6DB69AFFF707}" presName="invisiNode" presStyleLbl="node1" presStyleIdx="0" presStyleCnt="3"/>
      <dgm:spPr/>
    </dgm:pt>
    <dgm:pt modelId="{F174AAC7-D9DF-475C-83C5-F1EDF90A8CE6}" type="pres">
      <dgm:prSet presAssocID="{3CD453E4-2B57-48DD-B132-6DB69AFFF70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ABBC5A3-C43D-45C9-B43E-A5F8FB963A5B}" type="pres">
      <dgm:prSet presAssocID="{5A8FE850-674B-423E-82CB-AC84B6EC5502}" presName="sibTrans" presStyleLbl="sibTrans2D1" presStyleIdx="0" presStyleCnt="0"/>
      <dgm:spPr/>
    </dgm:pt>
    <dgm:pt modelId="{AE6CF99C-48DF-4A74-A741-0624A548A233}" type="pres">
      <dgm:prSet presAssocID="{CA5AF2DB-E502-4350-B919-85CF473299FD}" presName="compNode" presStyleCnt="0"/>
      <dgm:spPr/>
    </dgm:pt>
    <dgm:pt modelId="{D92C5CE6-07F1-4EB1-AB6A-B64AE0E0FE8B}" type="pres">
      <dgm:prSet presAssocID="{CA5AF2DB-E502-4350-B919-85CF473299FD}" presName="bkgdShape" presStyleLbl="node1" presStyleIdx="1" presStyleCnt="3" custLinFactNeighborX="-195" custLinFactNeighborY="-407"/>
      <dgm:spPr/>
    </dgm:pt>
    <dgm:pt modelId="{37C2E4BA-B180-4A96-A846-0700D0F81C7F}" type="pres">
      <dgm:prSet presAssocID="{CA5AF2DB-E502-4350-B919-85CF473299FD}" presName="nodeTx" presStyleLbl="node1" presStyleIdx="1" presStyleCnt="3">
        <dgm:presLayoutVars>
          <dgm:bulletEnabled val="1"/>
        </dgm:presLayoutVars>
      </dgm:prSet>
      <dgm:spPr/>
    </dgm:pt>
    <dgm:pt modelId="{B3D53F3C-DB22-4C72-A7D5-041CBBA63653}" type="pres">
      <dgm:prSet presAssocID="{CA5AF2DB-E502-4350-B919-85CF473299FD}" presName="invisiNode" presStyleLbl="node1" presStyleIdx="1" presStyleCnt="3"/>
      <dgm:spPr/>
    </dgm:pt>
    <dgm:pt modelId="{BAC06E5F-D797-40AC-ACDD-0E2F3163BDE0}" type="pres">
      <dgm:prSet presAssocID="{CA5AF2DB-E502-4350-B919-85CF473299FD}" presName="imagNode" presStyleLbl="fgImgPlace1" presStyleIdx="1" presStyleCnt="3" custLinFactNeighborX="-794" custLinFactNeighborY="-193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7D2BD61-D7DE-4F5C-9F63-EA8EC1830BCF}" type="pres">
      <dgm:prSet presAssocID="{3B86E726-AAE6-484E-961F-6E2A7D50AB06}" presName="sibTrans" presStyleLbl="sibTrans2D1" presStyleIdx="0" presStyleCnt="0"/>
      <dgm:spPr/>
    </dgm:pt>
    <dgm:pt modelId="{BC2BAC2F-C408-49DC-8599-C154968A2E8C}" type="pres">
      <dgm:prSet presAssocID="{F852A1E7-5485-4669-A3D0-98D1667DE0EA}" presName="compNode" presStyleCnt="0"/>
      <dgm:spPr/>
    </dgm:pt>
    <dgm:pt modelId="{E24F998B-DD4E-4C17-8176-24B1A1DC6DE8}" type="pres">
      <dgm:prSet presAssocID="{F852A1E7-5485-4669-A3D0-98D1667DE0EA}" presName="bkgdShape" presStyleLbl="node1" presStyleIdx="2" presStyleCnt="3"/>
      <dgm:spPr/>
    </dgm:pt>
    <dgm:pt modelId="{BDDDC8FF-17BB-4455-AB71-4C58FCD9F1B6}" type="pres">
      <dgm:prSet presAssocID="{F852A1E7-5485-4669-A3D0-98D1667DE0EA}" presName="nodeTx" presStyleLbl="node1" presStyleIdx="2" presStyleCnt="3">
        <dgm:presLayoutVars>
          <dgm:bulletEnabled val="1"/>
        </dgm:presLayoutVars>
      </dgm:prSet>
      <dgm:spPr/>
    </dgm:pt>
    <dgm:pt modelId="{754D2C12-4B16-463C-B2D7-14D966892756}" type="pres">
      <dgm:prSet presAssocID="{F852A1E7-5485-4669-A3D0-98D1667DE0EA}" presName="invisiNode" presStyleLbl="node1" presStyleIdx="2" presStyleCnt="3"/>
      <dgm:spPr/>
    </dgm:pt>
    <dgm:pt modelId="{83A1754C-5610-4A30-8F8F-7EA3722A1B8B}" type="pres">
      <dgm:prSet presAssocID="{F852A1E7-5485-4669-A3D0-98D1667DE0E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310ACD0E-5F12-40F5-AA17-D9F49299504F}" type="presOf" srcId="{3B86E726-AAE6-484E-961F-6E2A7D50AB06}" destId="{77D2BD61-D7DE-4F5C-9F63-EA8EC1830BCF}" srcOrd="0" destOrd="0" presId="urn:microsoft.com/office/officeart/2005/8/layout/hList7"/>
    <dgm:cxn modelId="{BD7C811C-7E1B-41E5-A3E7-0A3E8C7F78B8}" type="presOf" srcId="{F852A1E7-5485-4669-A3D0-98D1667DE0EA}" destId="{E24F998B-DD4E-4C17-8176-24B1A1DC6DE8}" srcOrd="0" destOrd="0" presId="urn:microsoft.com/office/officeart/2005/8/layout/hList7"/>
    <dgm:cxn modelId="{5800682E-BAEB-4AE6-AB02-4E0555F9B3DE}" type="presOf" srcId="{F852A1E7-5485-4669-A3D0-98D1667DE0EA}" destId="{BDDDC8FF-17BB-4455-AB71-4C58FCD9F1B6}" srcOrd="1" destOrd="0" presId="urn:microsoft.com/office/officeart/2005/8/layout/hList7"/>
    <dgm:cxn modelId="{41DDEE45-48E0-4EFB-9AEA-BA03A6C59294}" srcId="{387A5B72-6E5A-4B6D-A99B-27538894D289}" destId="{3CD453E4-2B57-48DD-B132-6DB69AFFF707}" srcOrd="0" destOrd="0" parTransId="{B0A3F5F5-FF0C-454E-9549-B0E1BB6449FC}" sibTransId="{5A8FE850-674B-423E-82CB-AC84B6EC5502}"/>
    <dgm:cxn modelId="{B60FA64A-52AD-4346-9F08-A2802213A7DB}" type="presOf" srcId="{CA5AF2DB-E502-4350-B919-85CF473299FD}" destId="{37C2E4BA-B180-4A96-A846-0700D0F81C7F}" srcOrd="1" destOrd="0" presId="urn:microsoft.com/office/officeart/2005/8/layout/hList7"/>
    <dgm:cxn modelId="{51740A4E-8B27-47FA-B79A-3A5923D26DE6}" srcId="{387A5B72-6E5A-4B6D-A99B-27538894D289}" destId="{CA5AF2DB-E502-4350-B919-85CF473299FD}" srcOrd="1" destOrd="0" parTransId="{10F28DC3-1C92-451F-8048-3E891DE92126}" sibTransId="{3B86E726-AAE6-484E-961F-6E2A7D50AB06}"/>
    <dgm:cxn modelId="{94ED9351-9E21-40BF-A04F-DCA2F7CEFC4E}" type="presOf" srcId="{5A8FE850-674B-423E-82CB-AC84B6EC5502}" destId="{BABBC5A3-C43D-45C9-B43E-A5F8FB963A5B}" srcOrd="0" destOrd="0" presId="urn:microsoft.com/office/officeart/2005/8/layout/hList7"/>
    <dgm:cxn modelId="{EC2481A3-A529-490D-A27C-963885F679F1}" type="presOf" srcId="{3CD453E4-2B57-48DD-B132-6DB69AFFF707}" destId="{33C57BD8-C725-4548-8F5B-C85E58C16AC7}" srcOrd="1" destOrd="0" presId="urn:microsoft.com/office/officeart/2005/8/layout/hList7"/>
    <dgm:cxn modelId="{01CD11CB-AB65-442E-B5F8-94812EE47B67}" type="presOf" srcId="{387A5B72-6E5A-4B6D-A99B-27538894D289}" destId="{6758B8AA-1C46-4FFD-9F76-1F54ED859809}" srcOrd="0" destOrd="0" presId="urn:microsoft.com/office/officeart/2005/8/layout/hList7"/>
    <dgm:cxn modelId="{2BC04ECF-6B6C-4062-941D-C8FDA4FD8755}" srcId="{387A5B72-6E5A-4B6D-A99B-27538894D289}" destId="{F852A1E7-5485-4669-A3D0-98D1667DE0EA}" srcOrd="2" destOrd="0" parTransId="{C61A5B92-62A8-42F6-A33A-EAD7A5E7F5BD}" sibTransId="{A8E038F3-D27D-4CB5-AA48-255D1054E4B7}"/>
    <dgm:cxn modelId="{EB41BDEB-BC86-4154-9AC8-3E4AD51765F5}" type="presOf" srcId="{CA5AF2DB-E502-4350-B919-85CF473299FD}" destId="{D92C5CE6-07F1-4EB1-AB6A-B64AE0E0FE8B}" srcOrd="0" destOrd="0" presId="urn:microsoft.com/office/officeart/2005/8/layout/hList7"/>
    <dgm:cxn modelId="{138B8FF2-A554-4535-B51E-95FE70133087}" type="presOf" srcId="{3CD453E4-2B57-48DD-B132-6DB69AFFF707}" destId="{9E52DEF8-16FC-45F1-8126-81B2F72BED96}" srcOrd="0" destOrd="0" presId="urn:microsoft.com/office/officeart/2005/8/layout/hList7"/>
    <dgm:cxn modelId="{923E64E7-8D17-41DB-AB70-2959F9AFF3C4}" type="presParOf" srcId="{6758B8AA-1C46-4FFD-9F76-1F54ED859809}" destId="{094204A5-49BA-4AC8-8ACE-8E541E8A1B52}" srcOrd="0" destOrd="0" presId="urn:microsoft.com/office/officeart/2005/8/layout/hList7"/>
    <dgm:cxn modelId="{9B1572DE-9033-4B99-A031-39A4C5BBECC8}" type="presParOf" srcId="{6758B8AA-1C46-4FFD-9F76-1F54ED859809}" destId="{F5AE6992-D820-47BA-95BB-2A46E3D01EB9}" srcOrd="1" destOrd="0" presId="urn:microsoft.com/office/officeart/2005/8/layout/hList7"/>
    <dgm:cxn modelId="{46EDD121-033E-4927-A4E0-2F50AFA2CCB7}" type="presParOf" srcId="{F5AE6992-D820-47BA-95BB-2A46E3D01EB9}" destId="{F201C206-0C9B-4FAE-AB12-3FC825ED980A}" srcOrd="0" destOrd="0" presId="urn:microsoft.com/office/officeart/2005/8/layout/hList7"/>
    <dgm:cxn modelId="{1FA1E628-306E-4A8A-8F99-F717FA3138B8}" type="presParOf" srcId="{F201C206-0C9B-4FAE-AB12-3FC825ED980A}" destId="{9E52DEF8-16FC-45F1-8126-81B2F72BED96}" srcOrd="0" destOrd="0" presId="urn:microsoft.com/office/officeart/2005/8/layout/hList7"/>
    <dgm:cxn modelId="{9AB9D2DB-392C-465E-B7DA-90CA92D35A86}" type="presParOf" srcId="{F201C206-0C9B-4FAE-AB12-3FC825ED980A}" destId="{33C57BD8-C725-4548-8F5B-C85E58C16AC7}" srcOrd="1" destOrd="0" presId="urn:microsoft.com/office/officeart/2005/8/layout/hList7"/>
    <dgm:cxn modelId="{4CFF326D-1A42-4C88-A1D4-4ADF5EB52EF4}" type="presParOf" srcId="{F201C206-0C9B-4FAE-AB12-3FC825ED980A}" destId="{7F7294DA-2743-4BDE-873B-A6B26F2997DD}" srcOrd="2" destOrd="0" presId="urn:microsoft.com/office/officeart/2005/8/layout/hList7"/>
    <dgm:cxn modelId="{C64D61BF-3FB5-47B1-9651-CDB7AB44FA38}" type="presParOf" srcId="{F201C206-0C9B-4FAE-AB12-3FC825ED980A}" destId="{F174AAC7-D9DF-475C-83C5-F1EDF90A8CE6}" srcOrd="3" destOrd="0" presId="urn:microsoft.com/office/officeart/2005/8/layout/hList7"/>
    <dgm:cxn modelId="{2060BD27-4507-43B0-BD09-6548226FFD66}" type="presParOf" srcId="{F5AE6992-D820-47BA-95BB-2A46E3D01EB9}" destId="{BABBC5A3-C43D-45C9-B43E-A5F8FB963A5B}" srcOrd="1" destOrd="0" presId="urn:microsoft.com/office/officeart/2005/8/layout/hList7"/>
    <dgm:cxn modelId="{AAA66E4B-7653-46F8-AC45-FC997CCDEC9C}" type="presParOf" srcId="{F5AE6992-D820-47BA-95BB-2A46E3D01EB9}" destId="{AE6CF99C-48DF-4A74-A741-0624A548A233}" srcOrd="2" destOrd="0" presId="urn:microsoft.com/office/officeart/2005/8/layout/hList7"/>
    <dgm:cxn modelId="{A0EA3385-9F20-4BC9-B685-684D625C6BA8}" type="presParOf" srcId="{AE6CF99C-48DF-4A74-A741-0624A548A233}" destId="{D92C5CE6-07F1-4EB1-AB6A-B64AE0E0FE8B}" srcOrd="0" destOrd="0" presId="urn:microsoft.com/office/officeart/2005/8/layout/hList7"/>
    <dgm:cxn modelId="{C3F08888-2902-4D8C-8B97-6CEF5D9587BD}" type="presParOf" srcId="{AE6CF99C-48DF-4A74-A741-0624A548A233}" destId="{37C2E4BA-B180-4A96-A846-0700D0F81C7F}" srcOrd="1" destOrd="0" presId="urn:microsoft.com/office/officeart/2005/8/layout/hList7"/>
    <dgm:cxn modelId="{1A00C2BB-0CB3-4A8F-8474-CCFF63693F25}" type="presParOf" srcId="{AE6CF99C-48DF-4A74-A741-0624A548A233}" destId="{B3D53F3C-DB22-4C72-A7D5-041CBBA63653}" srcOrd="2" destOrd="0" presId="urn:microsoft.com/office/officeart/2005/8/layout/hList7"/>
    <dgm:cxn modelId="{051782E1-49CD-463A-807D-CF84FA0F3044}" type="presParOf" srcId="{AE6CF99C-48DF-4A74-A741-0624A548A233}" destId="{BAC06E5F-D797-40AC-ACDD-0E2F3163BDE0}" srcOrd="3" destOrd="0" presId="urn:microsoft.com/office/officeart/2005/8/layout/hList7"/>
    <dgm:cxn modelId="{576A3A4C-6CBC-4447-A583-3C911C74714F}" type="presParOf" srcId="{F5AE6992-D820-47BA-95BB-2A46E3D01EB9}" destId="{77D2BD61-D7DE-4F5C-9F63-EA8EC1830BCF}" srcOrd="3" destOrd="0" presId="urn:microsoft.com/office/officeart/2005/8/layout/hList7"/>
    <dgm:cxn modelId="{75A843D4-8909-417D-B8CF-0390E61A2BC2}" type="presParOf" srcId="{F5AE6992-D820-47BA-95BB-2A46E3D01EB9}" destId="{BC2BAC2F-C408-49DC-8599-C154968A2E8C}" srcOrd="4" destOrd="0" presId="urn:microsoft.com/office/officeart/2005/8/layout/hList7"/>
    <dgm:cxn modelId="{2342867D-BE38-45AB-A1B2-FF21759F5889}" type="presParOf" srcId="{BC2BAC2F-C408-49DC-8599-C154968A2E8C}" destId="{E24F998B-DD4E-4C17-8176-24B1A1DC6DE8}" srcOrd="0" destOrd="0" presId="urn:microsoft.com/office/officeart/2005/8/layout/hList7"/>
    <dgm:cxn modelId="{FF55529E-7263-4A7C-894F-CC7D13567DC8}" type="presParOf" srcId="{BC2BAC2F-C408-49DC-8599-C154968A2E8C}" destId="{BDDDC8FF-17BB-4455-AB71-4C58FCD9F1B6}" srcOrd="1" destOrd="0" presId="urn:microsoft.com/office/officeart/2005/8/layout/hList7"/>
    <dgm:cxn modelId="{FC4D126D-952C-4EC6-98F4-5CEE92F02D65}" type="presParOf" srcId="{BC2BAC2F-C408-49DC-8599-C154968A2E8C}" destId="{754D2C12-4B16-463C-B2D7-14D966892756}" srcOrd="2" destOrd="0" presId="urn:microsoft.com/office/officeart/2005/8/layout/hList7"/>
    <dgm:cxn modelId="{95C01D67-B6A5-49F4-939D-94FFD961158D}" type="presParOf" srcId="{BC2BAC2F-C408-49DC-8599-C154968A2E8C}" destId="{83A1754C-5610-4A30-8F8F-7EA3722A1B8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51B9E-206E-4C20-9347-F756F7EC29B9}">
      <dsp:nvSpPr>
        <dsp:cNvPr id="0" name=""/>
        <dsp:cNvSpPr/>
      </dsp:nvSpPr>
      <dsp:spPr>
        <a:xfrm>
          <a:off x="1160246" y="0"/>
          <a:ext cx="2448609" cy="2385046"/>
        </a:xfrm>
        <a:prstGeom prst="ellipse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500" kern="1200" dirty="0"/>
        </a:p>
      </dsp:txBody>
      <dsp:txXfrm>
        <a:off x="1518836" y="349282"/>
        <a:ext cx="1731429" cy="1686482"/>
      </dsp:txXfrm>
    </dsp:sp>
    <dsp:sp modelId="{2182B2DA-3A57-4D13-BAC1-F1EC6E03644E}">
      <dsp:nvSpPr>
        <dsp:cNvPr id="0" name=""/>
        <dsp:cNvSpPr/>
      </dsp:nvSpPr>
      <dsp:spPr>
        <a:xfrm>
          <a:off x="5381626" y="-1182547"/>
          <a:ext cx="7808471" cy="849281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5B197-24DF-440D-989A-D4F55C4DDE39}">
      <dsp:nvSpPr>
        <dsp:cNvPr id="0" name=""/>
        <dsp:cNvSpPr/>
      </dsp:nvSpPr>
      <dsp:spPr>
        <a:xfrm>
          <a:off x="1341908" y="1750103"/>
          <a:ext cx="1655220" cy="165568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57DEB-21B0-4FDB-A638-D367122ADEFA}">
      <dsp:nvSpPr>
        <dsp:cNvPr id="0" name=""/>
        <dsp:cNvSpPr/>
      </dsp:nvSpPr>
      <dsp:spPr>
        <a:xfrm>
          <a:off x="8840472" y="573970"/>
          <a:ext cx="2215576" cy="16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6500" kern="1200" dirty="0"/>
        </a:p>
      </dsp:txBody>
      <dsp:txXfrm>
        <a:off x="8840472" y="573970"/>
        <a:ext cx="2215576" cy="1602441"/>
      </dsp:txXfrm>
    </dsp:sp>
    <dsp:sp modelId="{3E1BE05F-3D34-4CD7-AA38-9A132B400DAF}">
      <dsp:nvSpPr>
        <dsp:cNvPr id="0" name=""/>
        <dsp:cNvSpPr/>
      </dsp:nvSpPr>
      <dsp:spPr>
        <a:xfrm>
          <a:off x="2794634" y="2132578"/>
          <a:ext cx="1655220" cy="165568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9088F-C0BC-4BD6-AA4A-BBDDB960934D}">
      <dsp:nvSpPr>
        <dsp:cNvPr id="0" name=""/>
        <dsp:cNvSpPr/>
      </dsp:nvSpPr>
      <dsp:spPr>
        <a:xfrm>
          <a:off x="9489451" y="2454306"/>
          <a:ext cx="2215576" cy="16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6500" kern="1200" dirty="0"/>
        </a:p>
      </dsp:txBody>
      <dsp:txXfrm>
        <a:off x="9489451" y="2454306"/>
        <a:ext cx="2215576" cy="1602441"/>
      </dsp:txXfrm>
    </dsp:sp>
    <dsp:sp modelId="{BC7E3C05-444C-48F8-AE12-48CE9D61329A}">
      <dsp:nvSpPr>
        <dsp:cNvPr id="0" name=""/>
        <dsp:cNvSpPr/>
      </dsp:nvSpPr>
      <dsp:spPr>
        <a:xfrm>
          <a:off x="3404263" y="345691"/>
          <a:ext cx="1655220" cy="165568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69AA6-07A2-4514-9083-F836C0932CF7}">
      <dsp:nvSpPr>
        <dsp:cNvPr id="0" name=""/>
        <dsp:cNvSpPr/>
      </dsp:nvSpPr>
      <dsp:spPr>
        <a:xfrm>
          <a:off x="8840472" y="4374899"/>
          <a:ext cx="2215576" cy="160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6500" kern="1200" dirty="0"/>
        </a:p>
      </dsp:txBody>
      <dsp:txXfrm>
        <a:off x="8840472" y="4374899"/>
        <a:ext cx="2215576" cy="1602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F58B4-A5D8-483D-9FEB-9343B58CF57C}">
      <dsp:nvSpPr>
        <dsp:cNvPr id="0" name=""/>
        <dsp:cNvSpPr/>
      </dsp:nvSpPr>
      <dsp:spPr>
        <a:xfrm>
          <a:off x="348246" y="1336142"/>
          <a:ext cx="1038021" cy="991191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300" kern="1200" dirty="0"/>
        </a:p>
      </dsp:txBody>
      <dsp:txXfrm>
        <a:off x="500261" y="1481299"/>
        <a:ext cx="733991" cy="700877"/>
      </dsp:txXfrm>
    </dsp:sp>
    <dsp:sp modelId="{41992CDC-3AE7-4BB7-802A-59D1EF5113EB}">
      <dsp:nvSpPr>
        <dsp:cNvPr id="0" name=""/>
        <dsp:cNvSpPr/>
      </dsp:nvSpPr>
      <dsp:spPr>
        <a:xfrm>
          <a:off x="6097092" y="317567"/>
          <a:ext cx="3789285" cy="458679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09B742-83CC-484E-94B6-3A9E87798F36}">
      <dsp:nvSpPr>
        <dsp:cNvPr id="0" name=""/>
        <dsp:cNvSpPr/>
      </dsp:nvSpPr>
      <dsp:spPr>
        <a:xfrm>
          <a:off x="795058" y="1772505"/>
          <a:ext cx="1957890" cy="19320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46549A-4370-47F9-89F6-5161C4D89F5E}">
      <dsp:nvSpPr>
        <dsp:cNvPr id="0" name=""/>
        <dsp:cNvSpPr/>
      </dsp:nvSpPr>
      <dsp:spPr>
        <a:xfrm>
          <a:off x="5173303" y="566772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5900" kern="1200"/>
        </a:p>
      </dsp:txBody>
      <dsp:txXfrm>
        <a:off x="5173303" y="566772"/>
        <a:ext cx="1849022" cy="1337327"/>
      </dsp:txXfrm>
    </dsp:sp>
    <dsp:sp modelId="{67887730-4F1F-46D4-9E57-57C503117676}">
      <dsp:nvSpPr>
        <dsp:cNvPr id="0" name=""/>
        <dsp:cNvSpPr/>
      </dsp:nvSpPr>
      <dsp:spPr>
        <a:xfrm>
          <a:off x="2111629" y="1000214"/>
          <a:ext cx="1381373" cy="13817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DBB3DD-61E8-40A1-A8E3-36B4785EBA15}">
      <dsp:nvSpPr>
        <dsp:cNvPr id="0" name=""/>
        <dsp:cNvSpPr/>
      </dsp:nvSpPr>
      <dsp:spPr>
        <a:xfrm>
          <a:off x="5714912" y="2136018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5900" kern="1200" dirty="0"/>
        </a:p>
      </dsp:txBody>
      <dsp:txXfrm>
        <a:off x="5714912" y="2136018"/>
        <a:ext cx="1849022" cy="1337327"/>
      </dsp:txXfrm>
    </dsp:sp>
    <dsp:sp modelId="{8FFE3469-34DE-47E1-B4F7-1743DE2132A3}">
      <dsp:nvSpPr>
        <dsp:cNvPr id="0" name=""/>
        <dsp:cNvSpPr/>
      </dsp:nvSpPr>
      <dsp:spPr>
        <a:xfrm>
          <a:off x="2220353" y="2563138"/>
          <a:ext cx="1551946" cy="149538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BF1F85-AEF9-4297-AB4C-7054B9A9717C}">
      <dsp:nvSpPr>
        <dsp:cNvPr id="0" name=""/>
        <dsp:cNvSpPr/>
      </dsp:nvSpPr>
      <dsp:spPr>
        <a:xfrm>
          <a:off x="5173303" y="3738860"/>
          <a:ext cx="1849022" cy="133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5900" kern="1200"/>
        </a:p>
      </dsp:txBody>
      <dsp:txXfrm>
        <a:off x="5173303" y="3738860"/>
        <a:ext cx="1849022" cy="13373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B3786-348D-4EBA-95C7-77DC9B9CA7AD}">
      <dsp:nvSpPr>
        <dsp:cNvPr id="0" name=""/>
        <dsp:cNvSpPr/>
      </dsp:nvSpPr>
      <dsp:spPr>
        <a:xfrm>
          <a:off x="2872158" y="680158"/>
          <a:ext cx="941556" cy="955394"/>
        </a:xfrm>
        <a:prstGeom prst="ellipse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 dirty="0"/>
        </a:p>
      </dsp:txBody>
      <dsp:txXfrm>
        <a:off x="3010046" y="820072"/>
        <a:ext cx="665780" cy="675566"/>
      </dsp:txXfrm>
    </dsp:sp>
    <dsp:sp modelId="{384DB0EE-651D-4F06-99C0-5BD0FF16B131}">
      <dsp:nvSpPr>
        <dsp:cNvPr id="0" name=""/>
        <dsp:cNvSpPr/>
      </dsp:nvSpPr>
      <dsp:spPr>
        <a:xfrm flipV="1">
          <a:off x="5742041" y="-48703"/>
          <a:ext cx="2838238" cy="9740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D4B72-4BB6-4375-82B2-87C0D568ACDA}">
      <dsp:nvSpPr>
        <dsp:cNvPr id="0" name=""/>
        <dsp:cNvSpPr/>
      </dsp:nvSpPr>
      <dsp:spPr>
        <a:xfrm>
          <a:off x="3649180" y="876596"/>
          <a:ext cx="1515442" cy="15308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AE631-E328-49A4-BD0F-B47D63D1F1D8}">
      <dsp:nvSpPr>
        <dsp:cNvPr id="0" name=""/>
        <dsp:cNvSpPr/>
      </dsp:nvSpPr>
      <dsp:spPr>
        <a:xfrm>
          <a:off x="4417349" y="382871"/>
          <a:ext cx="1452097" cy="1050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4600" kern="1200" dirty="0"/>
        </a:p>
      </dsp:txBody>
      <dsp:txXfrm>
        <a:off x="4417349" y="382871"/>
        <a:ext cx="1452097" cy="1050246"/>
      </dsp:txXfrm>
    </dsp:sp>
    <dsp:sp modelId="{588C78AA-0183-4201-B2ED-48C1F116AA30}">
      <dsp:nvSpPr>
        <dsp:cNvPr id="0" name=""/>
        <dsp:cNvSpPr/>
      </dsp:nvSpPr>
      <dsp:spPr>
        <a:xfrm>
          <a:off x="4407285" y="2111641"/>
          <a:ext cx="1084838" cy="108514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B8DBD-C525-47CE-A270-1A0B8BBDE6D0}">
      <dsp:nvSpPr>
        <dsp:cNvPr id="0" name=""/>
        <dsp:cNvSpPr/>
      </dsp:nvSpPr>
      <dsp:spPr>
        <a:xfrm>
          <a:off x="4842693" y="1615252"/>
          <a:ext cx="1452097" cy="1050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4600" kern="1200"/>
        </a:p>
      </dsp:txBody>
      <dsp:txXfrm>
        <a:off x="4842693" y="1615252"/>
        <a:ext cx="1452097" cy="1050246"/>
      </dsp:txXfrm>
    </dsp:sp>
    <dsp:sp modelId="{ED737611-F0AE-4606-B9B0-40C5082F5D8C}">
      <dsp:nvSpPr>
        <dsp:cNvPr id="0" name=""/>
        <dsp:cNvSpPr/>
      </dsp:nvSpPr>
      <dsp:spPr>
        <a:xfrm>
          <a:off x="5327929" y="2123546"/>
          <a:ext cx="1438798" cy="14368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F1E52-E0E6-4CD9-BC5C-C427CDAEBAB4}">
      <dsp:nvSpPr>
        <dsp:cNvPr id="0" name=""/>
        <dsp:cNvSpPr/>
      </dsp:nvSpPr>
      <dsp:spPr>
        <a:xfrm>
          <a:off x="4417349" y="2874015"/>
          <a:ext cx="1452097" cy="1050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N" sz="4600" kern="1200"/>
        </a:p>
      </dsp:txBody>
      <dsp:txXfrm>
        <a:off x="4417349" y="2874015"/>
        <a:ext cx="1452097" cy="1050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2DEF8-16FC-45F1-8126-81B2F72BED96}">
      <dsp:nvSpPr>
        <dsp:cNvPr id="0" name=""/>
        <dsp:cNvSpPr/>
      </dsp:nvSpPr>
      <dsp:spPr>
        <a:xfrm>
          <a:off x="1159" y="0"/>
          <a:ext cx="1803728" cy="52425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Tw Cen MT" panose="020B0602020104020603" pitchFamily="34" charset="0"/>
            </a:rPr>
            <a:t>RAPE</a:t>
          </a:r>
          <a:endParaRPr lang="en-IN" sz="2900" kern="1200" dirty="0">
            <a:latin typeface="Tw Cen MT" panose="020B0602020104020603" pitchFamily="34" charset="0"/>
          </a:endParaRPr>
        </a:p>
      </dsp:txBody>
      <dsp:txXfrm>
        <a:off x="1159" y="2097024"/>
        <a:ext cx="1803728" cy="2097024"/>
      </dsp:txXfrm>
    </dsp:sp>
    <dsp:sp modelId="{F174AAC7-D9DF-475C-83C5-F1EDF90A8CE6}">
      <dsp:nvSpPr>
        <dsp:cNvPr id="0" name=""/>
        <dsp:cNvSpPr/>
      </dsp:nvSpPr>
      <dsp:spPr>
        <a:xfrm>
          <a:off x="55271" y="314553"/>
          <a:ext cx="1695504" cy="1745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C5CE6-07F1-4EB1-AB6A-B64AE0E0FE8B}">
      <dsp:nvSpPr>
        <dsp:cNvPr id="0" name=""/>
        <dsp:cNvSpPr/>
      </dsp:nvSpPr>
      <dsp:spPr>
        <a:xfrm>
          <a:off x="1855482" y="0"/>
          <a:ext cx="1803728" cy="5242560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MURDER</a:t>
          </a:r>
          <a:endParaRPr lang="en-IN" sz="2900" kern="1200" dirty="0"/>
        </a:p>
      </dsp:txBody>
      <dsp:txXfrm>
        <a:off x="1855482" y="2097024"/>
        <a:ext cx="1803728" cy="2097024"/>
      </dsp:txXfrm>
    </dsp:sp>
    <dsp:sp modelId="{BAC06E5F-D797-40AC-ACDD-0E2F3163BDE0}">
      <dsp:nvSpPr>
        <dsp:cNvPr id="0" name=""/>
        <dsp:cNvSpPr/>
      </dsp:nvSpPr>
      <dsp:spPr>
        <a:xfrm>
          <a:off x="1899649" y="280825"/>
          <a:ext cx="1695504" cy="174577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F998B-DD4E-4C17-8176-24B1A1DC6DE8}">
      <dsp:nvSpPr>
        <dsp:cNvPr id="0" name=""/>
        <dsp:cNvSpPr/>
      </dsp:nvSpPr>
      <dsp:spPr>
        <a:xfrm>
          <a:off x="3716840" y="0"/>
          <a:ext cx="1803728" cy="5242560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UNDER ARREST</a:t>
          </a:r>
          <a:endParaRPr lang="en-IN" sz="2900" kern="1200" dirty="0"/>
        </a:p>
      </dsp:txBody>
      <dsp:txXfrm>
        <a:off x="3716840" y="2097024"/>
        <a:ext cx="1803728" cy="2097024"/>
      </dsp:txXfrm>
    </dsp:sp>
    <dsp:sp modelId="{83A1754C-5610-4A30-8F8F-7EA3722A1B8B}">
      <dsp:nvSpPr>
        <dsp:cNvPr id="0" name=""/>
        <dsp:cNvSpPr/>
      </dsp:nvSpPr>
      <dsp:spPr>
        <a:xfrm>
          <a:off x="3770951" y="314553"/>
          <a:ext cx="1695504" cy="17457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204A5-49BA-4AC8-8ACE-8E541E8A1B52}">
      <dsp:nvSpPr>
        <dsp:cNvPr id="0" name=""/>
        <dsp:cNvSpPr/>
      </dsp:nvSpPr>
      <dsp:spPr>
        <a:xfrm>
          <a:off x="220869" y="4194048"/>
          <a:ext cx="5079989" cy="786384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A3F5-AE2D-4424-874D-BECED298775A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09F48-A8F1-4819-A10A-5F0984839B9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919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080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180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8460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217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38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94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39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0234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40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645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41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898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09F48-A8F1-4819-A10A-5F0984839B92}" type="slidenum">
              <a:rPr lang="en-IN" smtClean="0"/>
              <a:t>42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6187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625F-8AB8-45D4-BC81-B40ADF9C6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D85C7-F3D7-4847-9F08-956BFE31F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12394-8CA2-4269-97CC-9A1E8826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FCC80-DFD2-4224-BE73-36967F5E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48FAD-BF9D-4B0A-BB17-5E09922A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55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F24A-4D20-440F-BFB0-8988E800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08725-02FA-4624-8113-D7C70A133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FF7E-5AE4-45D8-8ED4-91727FCA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F2596-EC40-4A13-A45E-3D85F447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591B3-48C2-4B3F-8FF6-07F356D9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9767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2BB0F-02AC-46BB-8AA8-AAD3636A9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A2044-B8A9-4638-8722-FB265CA7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EAAB4-8497-4A1E-911A-E6513B2D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65932-EC71-4576-B1A0-4557E823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E34D6-54B2-44A0-9920-54B3C6B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031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DB10-F30A-4334-915E-D3132C4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A3263-327F-4762-A494-96C08F4A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AA9C9-F6BA-4BD5-BAB6-DA13CCC9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1F321-1F05-4E74-AB68-0EE28F31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F2628-0FB2-4F9A-A82D-4A3239CA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491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5156-C3D0-4D5A-86B7-3B4D5420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CC231-78B6-4B9B-9316-F8508F0CF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6C056-E4C7-43A8-B731-648725D3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B6CF-E633-49DE-B24A-8BA2B0925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40CA-528B-4B63-94E4-B783EEEC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396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81FB-FE8E-4A27-A64C-8B3E755A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31EFE-244F-4665-8DF5-A871A5DA2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2F99D-B90C-4049-960D-14F232BB0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29979-808F-4FA9-B009-DC392C1F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2D241-848B-41A2-9674-15353792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9F165-51F0-465C-B326-FC40CC5B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232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2E83-797D-486C-83D2-CF8C329A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D709C-7F99-4E47-9BEF-B91DE34C8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69632-48F8-40A7-895D-56BF9997E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2BB90-3F0B-4988-8382-8AD719033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7C7AA-E60F-4323-9AD9-7540E47E2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D76CB-F55C-4227-9781-12587B2B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BA72A-8F5D-42F1-997A-B07E451F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EB36D-C8F6-4274-80D5-22FFEFE0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6550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428A-2449-4BB6-9BCC-0E404A70F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5696-C02D-4E23-A99C-0430A493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24C5C-5E31-49B6-B688-928CFB4C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C489F-1CCE-4482-8DE0-FD660E81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655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F68C-0CFB-48F2-BF91-DB8F198D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E679D-D372-4330-BA5A-D28E931B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A472C-7ECB-44E4-9F6E-F2B72995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352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8764-7F57-4045-A109-34FED813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ABFC-1FE3-4BB8-8AF1-7FE9974E2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8F552-AD86-419A-A76D-2DB289246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0F2C-308D-487A-9CC2-1F1CB8CD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6BF6B-3E25-4464-897D-CE758878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FFD90-8B59-4EDF-99F9-69A7F12F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493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6D70-3AFC-41E1-BD16-8A36F640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07185-85C2-469A-8C70-C54228301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F500B-E37D-4371-BBB6-D30F881BB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E0A19-883D-4C5E-A256-4E0910BC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AA182-203B-4CFF-9379-F53E979C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DCFAF-FCFA-4366-8EF9-F6F5316B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60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B064B-468E-4C21-8F1F-4FC9FAE0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4AD35-1E3C-42E6-8CDE-6A19789B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11B8A-E846-4395-BC4C-242EFFBFE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B1F72-5557-48A5-B3E2-032D91DDF747}" type="datetimeFigureOut">
              <a:rPr lang="en-IN" smtClean="0"/>
              <a:t>10-11-2020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E89E-32D8-41D8-9A61-9F6B4F01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9BA63-C757-44B7-9084-7E505DC53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B63A2-61CB-44A2-9BCD-CCC1C90ABAE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588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openxmlformats.org/officeDocument/2006/relationships/image" Target="../media/image14.png"/><Relationship Id="rId39" Type="http://schemas.openxmlformats.org/officeDocument/2006/relationships/image" Target="../media/image27.svg"/><Relationship Id="rId21" Type="http://schemas.microsoft.com/office/2007/relationships/diagramDrawing" Target="../diagrams/drawing4.xml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47" Type="http://schemas.openxmlformats.org/officeDocument/2006/relationships/image" Target="../media/image35.svg"/><Relationship Id="rId50" Type="http://schemas.openxmlformats.org/officeDocument/2006/relationships/image" Target="../media/image38.png"/><Relationship Id="rId55" Type="http://schemas.openxmlformats.org/officeDocument/2006/relationships/image" Target="../media/image43.svg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9" Type="http://schemas.openxmlformats.org/officeDocument/2006/relationships/image" Target="../media/image17.svg"/><Relationship Id="rId11" Type="http://schemas.microsoft.com/office/2007/relationships/diagramDrawing" Target="../diagrams/drawing2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svg"/><Relationship Id="rId40" Type="http://schemas.openxmlformats.org/officeDocument/2006/relationships/image" Target="../media/image28.png"/><Relationship Id="rId45" Type="http://schemas.openxmlformats.org/officeDocument/2006/relationships/image" Target="../media/image33.svg"/><Relationship Id="rId53" Type="http://schemas.openxmlformats.org/officeDocument/2006/relationships/image" Target="../media/image41.svg"/><Relationship Id="rId58" Type="http://schemas.openxmlformats.org/officeDocument/2006/relationships/image" Target="../media/image46.png"/><Relationship Id="rId5" Type="http://schemas.openxmlformats.org/officeDocument/2006/relationships/diagramColors" Target="../diagrams/colors1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image" Target="../media/image10.png"/><Relationship Id="rId27" Type="http://schemas.openxmlformats.org/officeDocument/2006/relationships/image" Target="../media/image15.svg"/><Relationship Id="rId30" Type="http://schemas.openxmlformats.org/officeDocument/2006/relationships/image" Target="../media/image18.png"/><Relationship Id="rId35" Type="http://schemas.openxmlformats.org/officeDocument/2006/relationships/image" Target="../media/image23.svg"/><Relationship Id="rId43" Type="http://schemas.openxmlformats.org/officeDocument/2006/relationships/image" Target="../media/image31.sv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8" Type="http://schemas.openxmlformats.org/officeDocument/2006/relationships/diagramLayout" Target="../diagrams/layout2.xml"/><Relationship Id="rId51" Type="http://schemas.openxmlformats.org/officeDocument/2006/relationships/image" Target="../media/image39.svg"/><Relationship Id="rId3" Type="http://schemas.openxmlformats.org/officeDocument/2006/relationships/diagramLayout" Target="../diagrams/layout1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image" Target="../media/image13.svg"/><Relationship Id="rId33" Type="http://schemas.openxmlformats.org/officeDocument/2006/relationships/image" Target="../media/image21.svg"/><Relationship Id="rId38" Type="http://schemas.openxmlformats.org/officeDocument/2006/relationships/image" Target="../media/image26.png"/><Relationship Id="rId46" Type="http://schemas.openxmlformats.org/officeDocument/2006/relationships/image" Target="../media/image34.png"/><Relationship Id="rId59" Type="http://schemas.openxmlformats.org/officeDocument/2006/relationships/image" Target="../media/image47.svg"/><Relationship Id="rId20" Type="http://schemas.openxmlformats.org/officeDocument/2006/relationships/diagramColors" Target="../diagrams/colors4.xml"/><Relationship Id="rId41" Type="http://schemas.openxmlformats.org/officeDocument/2006/relationships/image" Target="../media/image29.sv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5" Type="http://schemas.openxmlformats.org/officeDocument/2006/relationships/diagramColors" Target="../diagrams/colors3.xml"/><Relationship Id="rId23" Type="http://schemas.openxmlformats.org/officeDocument/2006/relationships/image" Target="../media/image11.sv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49" Type="http://schemas.openxmlformats.org/officeDocument/2006/relationships/image" Target="../media/image37.svg"/><Relationship Id="rId57" Type="http://schemas.openxmlformats.org/officeDocument/2006/relationships/image" Target="../media/image45.svg"/><Relationship Id="rId10" Type="http://schemas.openxmlformats.org/officeDocument/2006/relationships/diagramColors" Target="../diagrams/colors2.xml"/><Relationship Id="rId31" Type="http://schemas.openxmlformats.org/officeDocument/2006/relationships/image" Target="../media/image19.svg"/><Relationship Id="rId44" Type="http://schemas.openxmlformats.org/officeDocument/2006/relationships/image" Target="../media/image32.png"/><Relationship Id="rId52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microsoft.com/office/2007/relationships/hdphoto" Target="../media/hdphoto2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351569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609476" y="0"/>
            <a:ext cx="13543569" cy="68580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3000">
                <a:schemeClr val="bg1"/>
              </a:gs>
              <a:gs pos="100000">
                <a:srgbClr val="00B05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graphicFrame>
        <p:nvGraphicFramePr>
          <p:cNvPr id="55" name="Content Placeholder 54">
            <a:extLst>
              <a:ext uri="{FF2B5EF4-FFF2-40B4-BE49-F238E27FC236}">
                <a16:creationId xmlns:a16="http://schemas.microsoft.com/office/drawing/2014/main" id="{334D68A8-C12A-4946-9B60-30E605E665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D7A14D50-0BB4-41FA-A8BF-2C8B33ED1688}"/>
              </a:ext>
            </a:extLst>
          </p:cNvPr>
          <p:cNvGraphicFramePr/>
          <p:nvPr/>
        </p:nvGraphicFramePr>
        <p:xfrm>
          <a:off x="-1609476" y="365124"/>
          <a:ext cx="13388521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4059FFFD-3B25-4B5B-AFFA-9333E1403DA4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2DF6FEB9-EBEE-4E22-8711-4A3B0C9D30BC}"/>
              </a:ext>
            </a:extLst>
          </p:cNvPr>
          <p:cNvGraphicFramePr/>
          <p:nvPr/>
        </p:nvGraphicFramePr>
        <p:xfrm>
          <a:off x="2515419" y="2943061"/>
          <a:ext cx="7161161" cy="4255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62" name="Graphic 60" descr="Marker">
            <a:extLst>
              <a:ext uri="{FF2B5EF4-FFF2-40B4-BE49-F238E27FC236}">
                <a16:creationId xmlns:a16="http://schemas.microsoft.com/office/drawing/2014/main" id="{AA8BD0C3-2BB0-4898-BCBE-672CC4778BED}"/>
              </a:ext>
            </a:extLst>
          </p:cNvPr>
          <p:cNvSpPr/>
          <p:nvPr/>
        </p:nvSpPr>
        <p:spPr>
          <a:xfrm>
            <a:off x="9418410" y="1504972"/>
            <a:ext cx="832460" cy="1365634"/>
          </a:xfrm>
          <a:custGeom>
            <a:avLst/>
            <a:gdLst>
              <a:gd name="connsiteX0" fmla="*/ 199373 w 398745"/>
              <a:gd name="connsiteY0" fmla="*/ 285750 h 647700"/>
              <a:gd name="connsiteX1" fmla="*/ 113648 w 398745"/>
              <a:gd name="connsiteY1" fmla="*/ 200025 h 647700"/>
              <a:gd name="connsiteX2" fmla="*/ 199373 w 398745"/>
              <a:gd name="connsiteY2" fmla="*/ 114300 h 647700"/>
              <a:gd name="connsiteX3" fmla="*/ 285098 w 398745"/>
              <a:gd name="connsiteY3" fmla="*/ 200025 h 647700"/>
              <a:gd name="connsiteX4" fmla="*/ 199373 w 398745"/>
              <a:gd name="connsiteY4" fmla="*/ 285750 h 647700"/>
              <a:gd name="connsiteX5" fmla="*/ 199373 w 398745"/>
              <a:gd name="connsiteY5" fmla="*/ 0 h 647700"/>
              <a:gd name="connsiteX6" fmla="*/ 34590 w 398745"/>
              <a:gd name="connsiteY6" fmla="*/ 87630 h 647700"/>
              <a:gd name="connsiteX7" fmla="*/ 13635 w 398745"/>
              <a:gd name="connsiteY7" fmla="*/ 273368 h 647700"/>
              <a:gd name="connsiteX8" fmla="*/ 104123 w 398745"/>
              <a:gd name="connsiteY8" fmla="*/ 473393 h 647700"/>
              <a:gd name="connsiteX9" fmla="*/ 182228 w 398745"/>
              <a:gd name="connsiteY9" fmla="*/ 637223 h 647700"/>
              <a:gd name="connsiteX10" fmla="*/ 199373 w 398745"/>
              <a:gd name="connsiteY10" fmla="*/ 647700 h 647700"/>
              <a:gd name="connsiteX11" fmla="*/ 216518 w 398745"/>
              <a:gd name="connsiteY11" fmla="*/ 637223 h 647700"/>
              <a:gd name="connsiteX12" fmla="*/ 294623 w 398745"/>
              <a:gd name="connsiteY12" fmla="*/ 473393 h 647700"/>
              <a:gd name="connsiteX13" fmla="*/ 385110 w 398745"/>
              <a:gd name="connsiteY13" fmla="*/ 273368 h 647700"/>
              <a:gd name="connsiteX14" fmla="*/ 364155 w 398745"/>
              <a:gd name="connsiteY14" fmla="*/ 87630 h 647700"/>
              <a:gd name="connsiteX15" fmla="*/ 199373 w 398745"/>
              <a:gd name="connsiteY1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8745" h="647700">
                <a:moveTo>
                  <a:pt x="199373" y="285750"/>
                </a:moveTo>
                <a:cubicBezTo>
                  <a:pt x="151748" y="285750"/>
                  <a:pt x="113648" y="247650"/>
                  <a:pt x="113648" y="200025"/>
                </a:cubicBezTo>
                <a:cubicBezTo>
                  <a:pt x="113648" y="152400"/>
                  <a:pt x="151748" y="114300"/>
                  <a:pt x="199373" y="114300"/>
                </a:cubicBezTo>
                <a:cubicBezTo>
                  <a:pt x="246998" y="114300"/>
                  <a:pt x="285098" y="152400"/>
                  <a:pt x="285098" y="200025"/>
                </a:cubicBezTo>
                <a:cubicBezTo>
                  <a:pt x="285098" y="247650"/>
                  <a:pt x="246998" y="285750"/>
                  <a:pt x="199373" y="285750"/>
                </a:cubicBezTo>
                <a:close/>
                <a:moveTo>
                  <a:pt x="199373" y="0"/>
                </a:moveTo>
                <a:cubicBezTo>
                  <a:pt x="133650" y="0"/>
                  <a:pt x="71738" y="32385"/>
                  <a:pt x="34590" y="87630"/>
                </a:cubicBezTo>
                <a:cubicBezTo>
                  <a:pt x="-2557" y="141923"/>
                  <a:pt x="-10177" y="211455"/>
                  <a:pt x="13635" y="273368"/>
                </a:cubicBezTo>
                <a:lnTo>
                  <a:pt x="104123" y="473393"/>
                </a:lnTo>
                <a:lnTo>
                  <a:pt x="182228" y="637223"/>
                </a:lnTo>
                <a:cubicBezTo>
                  <a:pt x="185085" y="643890"/>
                  <a:pt x="191753" y="647700"/>
                  <a:pt x="199373" y="647700"/>
                </a:cubicBezTo>
                <a:cubicBezTo>
                  <a:pt x="206993" y="647700"/>
                  <a:pt x="213660" y="643890"/>
                  <a:pt x="216518" y="637223"/>
                </a:cubicBezTo>
                <a:lnTo>
                  <a:pt x="294623" y="473393"/>
                </a:lnTo>
                <a:lnTo>
                  <a:pt x="385110" y="273368"/>
                </a:lnTo>
                <a:cubicBezTo>
                  <a:pt x="408923" y="211455"/>
                  <a:pt x="401303" y="141923"/>
                  <a:pt x="364155" y="87630"/>
                </a:cubicBezTo>
                <a:cubicBezTo>
                  <a:pt x="327008" y="32385"/>
                  <a:pt x="265095" y="0"/>
                  <a:pt x="199373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64" name="Graphic 63" descr="Magnifying glass">
            <a:extLst>
              <a:ext uri="{FF2B5EF4-FFF2-40B4-BE49-F238E27FC236}">
                <a16:creationId xmlns:a16="http://schemas.microsoft.com/office/drawing/2014/main" id="{30740A79-2640-4E5A-8FC0-4A40000BF0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341528" y="2465324"/>
            <a:ext cx="1392492" cy="1392492"/>
          </a:xfrm>
          <a:prstGeom prst="rect">
            <a:avLst/>
          </a:prstGeom>
        </p:spPr>
      </p:pic>
      <p:pic>
        <p:nvPicPr>
          <p:cNvPr id="66" name="Graphic 65" descr="Eye">
            <a:extLst>
              <a:ext uri="{FF2B5EF4-FFF2-40B4-BE49-F238E27FC236}">
                <a16:creationId xmlns:a16="http://schemas.microsoft.com/office/drawing/2014/main" id="{2A471C70-B0CA-4A82-9A47-28B8569C92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4212" y="-233363"/>
            <a:ext cx="914400" cy="914400"/>
          </a:xfrm>
          <a:prstGeom prst="rect">
            <a:avLst/>
          </a:prstGeom>
        </p:spPr>
      </p:pic>
      <p:pic>
        <p:nvPicPr>
          <p:cNvPr id="68" name="Graphic 67" descr="Drama">
            <a:extLst>
              <a:ext uri="{FF2B5EF4-FFF2-40B4-BE49-F238E27FC236}">
                <a16:creationId xmlns:a16="http://schemas.microsoft.com/office/drawing/2014/main" id="{9982B0C8-7E82-4112-A84B-5E4F1852E3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18921" y="0"/>
            <a:ext cx="914400" cy="914400"/>
          </a:xfrm>
          <a:prstGeom prst="rect">
            <a:avLst/>
          </a:prstGeom>
        </p:spPr>
      </p:pic>
      <p:pic>
        <p:nvPicPr>
          <p:cNvPr id="70" name="Graphic 69" descr="Connections">
            <a:extLst>
              <a:ext uri="{FF2B5EF4-FFF2-40B4-BE49-F238E27FC236}">
                <a16:creationId xmlns:a16="http://schemas.microsoft.com/office/drawing/2014/main" id="{0E509747-11F5-4047-AF04-6D1A24F565D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357619" y="5134235"/>
            <a:ext cx="1700031" cy="1700031"/>
          </a:xfrm>
          <a:prstGeom prst="rect">
            <a:avLst/>
          </a:prstGeom>
        </p:spPr>
      </p:pic>
      <p:pic>
        <p:nvPicPr>
          <p:cNvPr id="72" name="Graphic 71" descr="Checklist">
            <a:extLst>
              <a:ext uri="{FF2B5EF4-FFF2-40B4-BE49-F238E27FC236}">
                <a16:creationId xmlns:a16="http://schemas.microsoft.com/office/drawing/2014/main" id="{378DA29A-0E2C-401D-875E-5B608F1981A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682738" y="-30736"/>
            <a:ext cx="1711450" cy="1711450"/>
          </a:xfrm>
          <a:prstGeom prst="rect">
            <a:avLst/>
          </a:prstGeom>
        </p:spPr>
      </p:pic>
      <p:pic>
        <p:nvPicPr>
          <p:cNvPr id="74" name="Graphic 73" descr="Close">
            <a:extLst>
              <a:ext uri="{FF2B5EF4-FFF2-40B4-BE49-F238E27FC236}">
                <a16:creationId xmlns:a16="http://schemas.microsoft.com/office/drawing/2014/main" id="{AB540E28-8FAE-41E0-B829-B6EE19BB6C8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72918" y="30066"/>
            <a:ext cx="760196" cy="760196"/>
          </a:xfrm>
          <a:prstGeom prst="rect">
            <a:avLst/>
          </a:prstGeom>
        </p:spPr>
      </p:pic>
      <p:pic>
        <p:nvPicPr>
          <p:cNvPr id="76" name="Graphic 75" descr="Checkmark">
            <a:extLst>
              <a:ext uri="{FF2B5EF4-FFF2-40B4-BE49-F238E27FC236}">
                <a16:creationId xmlns:a16="http://schemas.microsoft.com/office/drawing/2014/main" id="{3772508E-96F0-441D-BCC5-FFEEEE64042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361432" y="1776936"/>
            <a:ext cx="688388" cy="688388"/>
          </a:xfrm>
          <a:prstGeom prst="rect">
            <a:avLst/>
          </a:prstGeom>
        </p:spPr>
      </p:pic>
      <p:pic>
        <p:nvPicPr>
          <p:cNvPr id="78" name="Graphic 77" descr="Map with pin">
            <a:extLst>
              <a:ext uri="{FF2B5EF4-FFF2-40B4-BE49-F238E27FC236}">
                <a16:creationId xmlns:a16="http://schemas.microsoft.com/office/drawing/2014/main" id="{209E9AC0-F174-46C0-9E12-CD3BB819363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103943" y="2721650"/>
            <a:ext cx="1365634" cy="1365634"/>
          </a:xfrm>
          <a:prstGeom prst="rect">
            <a:avLst/>
          </a:prstGeom>
        </p:spPr>
      </p:pic>
      <p:pic>
        <p:nvPicPr>
          <p:cNvPr id="80" name="Graphic 79" descr="Earth globe Africa and Europe">
            <a:extLst>
              <a:ext uri="{FF2B5EF4-FFF2-40B4-BE49-F238E27FC236}">
                <a16:creationId xmlns:a16="http://schemas.microsoft.com/office/drawing/2014/main" id="{309FB074-57A3-469E-8F2D-4FE58BFCA48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114572" y="-116382"/>
            <a:ext cx="1815734" cy="1815734"/>
          </a:xfrm>
          <a:prstGeom prst="rect">
            <a:avLst/>
          </a:prstGeom>
        </p:spPr>
      </p:pic>
      <p:pic>
        <p:nvPicPr>
          <p:cNvPr id="82" name="Graphic 81" descr="Pin">
            <a:extLst>
              <a:ext uri="{FF2B5EF4-FFF2-40B4-BE49-F238E27FC236}">
                <a16:creationId xmlns:a16="http://schemas.microsoft.com/office/drawing/2014/main" id="{0FDFFF3B-B331-4889-A191-C1D549B2914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17566985">
            <a:off x="101821" y="3586225"/>
            <a:ext cx="1489361" cy="1489361"/>
          </a:xfrm>
          <a:prstGeom prst="rect">
            <a:avLst/>
          </a:prstGeom>
        </p:spPr>
      </p:pic>
      <p:pic>
        <p:nvPicPr>
          <p:cNvPr id="84" name="Graphic 83" descr="Police">
            <a:extLst>
              <a:ext uri="{FF2B5EF4-FFF2-40B4-BE49-F238E27FC236}">
                <a16:creationId xmlns:a16="http://schemas.microsoft.com/office/drawing/2014/main" id="{A26BAB63-B971-468B-AEFB-64355FCFAC0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102673" y="324709"/>
            <a:ext cx="2435790" cy="2435790"/>
          </a:xfrm>
          <a:prstGeom prst="rect">
            <a:avLst/>
          </a:prstGeom>
        </p:spPr>
      </p:pic>
      <p:pic>
        <p:nvPicPr>
          <p:cNvPr id="86" name="Graphic 85" descr="Judge">
            <a:extLst>
              <a:ext uri="{FF2B5EF4-FFF2-40B4-BE49-F238E27FC236}">
                <a16:creationId xmlns:a16="http://schemas.microsoft.com/office/drawing/2014/main" id="{07008CCC-9298-4514-AA64-CDD5F27E9A2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74830" y="3922794"/>
            <a:ext cx="1860720" cy="1860720"/>
          </a:xfrm>
          <a:prstGeom prst="rect">
            <a:avLst/>
          </a:prstGeom>
        </p:spPr>
      </p:pic>
      <p:pic>
        <p:nvPicPr>
          <p:cNvPr id="88" name="Graphic 87" descr="Pilot">
            <a:extLst>
              <a:ext uri="{FF2B5EF4-FFF2-40B4-BE49-F238E27FC236}">
                <a16:creationId xmlns:a16="http://schemas.microsoft.com/office/drawing/2014/main" id="{D5813798-AF27-4AE9-918A-824F4C56DDE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778140" y="4646379"/>
            <a:ext cx="1636865" cy="1636865"/>
          </a:xfrm>
          <a:prstGeom prst="rect">
            <a:avLst/>
          </a:prstGeom>
        </p:spPr>
      </p:pic>
      <p:pic>
        <p:nvPicPr>
          <p:cNvPr id="90" name="Graphic 89" descr="Lightbulb and gear">
            <a:extLst>
              <a:ext uri="{FF2B5EF4-FFF2-40B4-BE49-F238E27FC236}">
                <a16:creationId xmlns:a16="http://schemas.microsoft.com/office/drawing/2014/main" id="{75018C61-E244-4668-9639-06E5A37DDDE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280641" y="4208131"/>
            <a:ext cx="916858" cy="916858"/>
          </a:xfrm>
          <a:prstGeom prst="rect">
            <a:avLst/>
          </a:prstGeom>
        </p:spPr>
      </p:pic>
      <p:pic>
        <p:nvPicPr>
          <p:cNvPr id="92" name="Graphic 91" descr="Handcuffs">
            <a:extLst>
              <a:ext uri="{FF2B5EF4-FFF2-40B4-BE49-F238E27FC236}">
                <a16:creationId xmlns:a16="http://schemas.microsoft.com/office/drawing/2014/main" id="{4D865A27-DB48-4C2B-B921-6CF1B2BD6CB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-485672" y="4466915"/>
            <a:ext cx="2853599" cy="2853599"/>
          </a:xfrm>
          <a:prstGeom prst="rect">
            <a:avLst/>
          </a:prstGeom>
        </p:spPr>
      </p:pic>
      <p:pic>
        <p:nvPicPr>
          <p:cNvPr id="94" name="Graphic 93" descr="Gavel">
            <a:extLst>
              <a:ext uri="{FF2B5EF4-FFF2-40B4-BE49-F238E27FC236}">
                <a16:creationId xmlns:a16="http://schemas.microsoft.com/office/drawing/2014/main" id="{C7993FF8-33B3-4ABD-A053-8A7AEEF030F4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457531" y="-49056"/>
            <a:ext cx="875462" cy="875462"/>
          </a:xfrm>
          <a:prstGeom prst="rect">
            <a:avLst/>
          </a:prstGeom>
        </p:spPr>
      </p:pic>
      <p:pic>
        <p:nvPicPr>
          <p:cNvPr id="96" name="Graphic 95" descr="Scales of justice">
            <a:extLst>
              <a:ext uri="{FF2B5EF4-FFF2-40B4-BE49-F238E27FC236}">
                <a16:creationId xmlns:a16="http://schemas.microsoft.com/office/drawing/2014/main" id="{557B7296-DEE1-4452-B9CA-F9E0FB0989C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846981" y="1553299"/>
            <a:ext cx="2466747" cy="2466747"/>
          </a:xfrm>
          <a:prstGeom prst="rect">
            <a:avLst/>
          </a:prstGeom>
        </p:spPr>
      </p:pic>
      <p:pic>
        <p:nvPicPr>
          <p:cNvPr id="98" name="Graphic 97" descr="Robber">
            <a:extLst>
              <a:ext uri="{FF2B5EF4-FFF2-40B4-BE49-F238E27FC236}">
                <a16:creationId xmlns:a16="http://schemas.microsoft.com/office/drawing/2014/main" id="{1E02CA19-431D-46CE-9C21-C176663C382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759285" y="628058"/>
            <a:ext cx="1033062" cy="1033062"/>
          </a:xfrm>
          <a:prstGeom prst="rect">
            <a:avLst/>
          </a:prstGeom>
        </p:spPr>
      </p:pic>
      <p:pic>
        <p:nvPicPr>
          <p:cNvPr id="100" name="Graphic 99" descr="Eye">
            <a:extLst>
              <a:ext uri="{FF2B5EF4-FFF2-40B4-BE49-F238E27FC236}">
                <a16:creationId xmlns:a16="http://schemas.microsoft.com/office/drawing/2014/main" id="{B800D8D6-656B-429A-891E-B4668B4A37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9677915">
            <a:off x="5017398" y="5875560"/>
            <a:ext cx="1047341" cy="1047341"/>
          </a:xfrm>
          <a:prstGeom prst="rect">
            <a:avLst/>
          </a:prstGeom>
        </p:spPr>
      </p:pic>
      <p:pic>
        <p:nvPicPr>
          <p:cNvPr id="102" name="Graphic 101" descr="Magnifying glass">
            <a:extLst>
              <a:ext uri="{FF2B5EF4-FFF2-40B4-BE49-F238E27FC236}">
                <a16:creationId xmlns:a16="http://schemas.microsoft.com/office/drawing/2014/main" id="{C3547D4A-ED86-4170-815F-105A32C8FF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0372113">
            <a:off x="6165965" y="5695323"/>
            <a:ext cx="1133920" cy="1133920"/>
          </a:xfrm>
          <a:prstGeom prst="rect">
            <a:avLst/>
          </a:prstGeom>
        </p:spPr>
      </p:pic>
      <p:pic>
        <p:nvPicPr>
          <p:cNvPr id="104" name="Graphic 103" descr="Gavel">
            <a:extLst>
              <a:ext uri="{FF2B5EF4-FFF2-40B4-BE49-F238E27FC236}">
                <a16:creationId xmlns:a16="http://schemas.microsoft.com/office/drawing/2014/main" id="{4E499FF3-FCFB-4492-80B8-8426EDD415D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408366" y="4423164"/>
            <a:ext cx="875462" cy="875462"/>
          </a:xfrm>
          <a:prstGeom prst="rect">
            <a:avLst/>
          </a:prstGeom>
        </p:spPr>
      </p:pic>
      <p:pic>
        <p:nvPicPr>
          <p:cNvPr id="106" name="Graphic 105" descr="Court">
            <a:extLst>
              <a:ext uri="{FF2B5EF4-FFF2-40B4-BE49-F238E27FC236}">
                <a16:creationId xmlns:a16="http://schemas.microsoft.com/office/drawing/2014/main" id="{592D0C5E-8229-440B-8732-6E05172BB6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131839" y="5421133"/>
            <a:ext cx="1422650" cy="1422650"/>
          </a:xfrm>
          <a:prstGeom prst="rect">
            <a:avLst/>
          </a:prstGeom>
        </p:spPr>
      </p:pic>
      <p:pic>
        <p:nvPicPr>
          <p:cNvPr id="109" name="Graphic 108" descr="Handcuffs">
            <a:extLst>
              <a:ext uri="{FF2B5EF4-FFF2-40B4-BE49-F238E27FC236}">
                <a16:creationId xmlns:a16="http://schemas.microsoft.com/office/drawing/2014/main" id="{D40F9E5C-1BF3-4F67-B50C-50F2F45ED40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 rot="1494520">
            <a:off x="8626766" y="3873260"/>
            <a:ext cx="1704565" cy="1704565"/>
          </a:xfrm>
          <a:prstGeom prst="rect">
            <a:avLst/>
          </a:prstGeom>
        </p:spPr>
      </p:pic>
      <p:pic>
        <p:nvPicPr>
          <p:cNvPr id="111" name="Graphic 110" descr="Drama">
            <a:extLst>
              <a:ext uri="{FF2B5EF4-FFF2-40B4-BE49-F238E27FC236}">
                <a16:creationId xmlns:a16="http://schemas.microsoft.com/office/drawing/2014/main" id="{AF04D9D4-917A-4DAE-A0B4-73AD13FC42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811115" y="4066366"/>
            <a:ext cx="914400" cy="914400"/>
          </a:xfrm>
          <a:prstGeom prst="rect">
            <a:avLst/>
          </a:prstGeom>
        </p:spPr>
      </p:pic>
      <p:pic>
        <p:nvPicPr>
          <p:cNvPr id="113" name="Graphic 112" descr="Lightbulb and gear">
            <a:extLst>
              <a:ext uri="{FF2B5EF4-FFF2-40B4-BE49-F238E27FC236}">
                <a16:creationId xmlns:a16="http://schemas.microsoft.com/office/drawing/2014/main" id="{5490FC42-2666-49AA-BD35-F4245DADC00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499433" y="2943061"/>
            <a:ext cx="747828" cy="7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7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6" grpId="0" animBg="1"/>
      <p:bldGraphic spid="55" grpId="0">
        <p:bldAsOne/>
      </p:bldGraphic>
      <p:bldGraphic spid="56" grpId="0">
        <p:bldAsOne/>
      </p:bldGraphic>
      <p:bldGraphic spid="58" grpId="0">
        <p:bldAsOne/>
      </p:bldGraphic>
      <p:bldGraphic spid="59" grpId="0">
        <p:bldAsOne/>
      </p:bldGraphic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63636" y="2477675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51126" y="2938662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8833671" y="3232716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9212555" y="40090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8879432" y="3400576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2016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17C3FB-E3C0-492B-9596-08425E2FC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22" y="64005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5349" y="2509222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60217" y="2967443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9012934" y="3749719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8918760" y="32237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9058695" y="391757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2017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0934E0-695B-4297-A094-EFE892A81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3" y="0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4C9BE3FE-30D1-426B-9743-4A9002C73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6247" y="2097295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35709" y="2507840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772" y="2976349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9375852" y="4184612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8918760" y="32237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033321" y="375608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9421613" y="435247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2018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AE49F-DFC4-4DBB-82C1-0582230CE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3" y="-36578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AC16E9A1-20E6-44EE-BF3A-522871F8B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0997" y="3779869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531" y="252750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9231" y="3022310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9821093" y="4462872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8918760" y="32237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033321" y="375608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9322413" y="427931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24336" y="489248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9866854" y="463073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2019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B63B9-A7D5-4169-B3A6-BA793610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3" y="0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97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93241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8936" y="297714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10308315" y="4705726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8918760" y="32237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033321" y="375608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9322413" y="427931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9739807" y="466907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10335672" y="489985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9377A-9250-4DFB-A408-D19423DE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24" y="-54864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37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93241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8936" y="297714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10308315" y="4705726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8918760" y="32237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033321" y="375608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9322413" y="427931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9739807" y="466907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10335672" y="489985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9377A-9250-4DFB-A408-D19423DE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24" y="-54864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072BA-EFC1-4AF9-9714-5CC0C9B98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72" y="2573288"/>
            <a:ext cx="1167230" cy="11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93241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8936" y="297714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84921" y="268518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8918760" y="32237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033321" y="375608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9322413" y="427931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9739807" y="466907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080AEF8-4F23-4AFD-8358-EB2D4EAA4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259191"/>
              </p:ext>
            </p:extLst>
          </p:nvPr>
        </p:nvGraphicFramePr>
        <p:xfrm>
          <a:off x="3551834" y="185734"/>
          <a:ext cx="7043558" cy="6307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55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1012423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9355" y="3016191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9909721" y="1327179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9433848" y="169068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019099" y="200424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8720220" y="24393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538954" y="29314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25418" y="349405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760013" y="4046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9937334" y="149216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2011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5788D43-1BDC-4AD0-A666-E908507FA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34" y="-18296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18804D0E-BFA0-4723-8509-4982F710B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337" y="4349435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3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1003318" y="252817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808" y="2985734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9394431" y="1459504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019099" y="200424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8720220" y="24393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538954" y="29314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25418" y="349405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760013" y="4046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9422044" y="1624494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2012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E1348-7314-47E8-8CD7-C5D6CA406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16" y="-20576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5D291D3B-F02E-4691-8B16-0DF31405F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9932" y="3238400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52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81276" y="252817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7260" y="2976347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8987188" y="1819073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8720220" y="24393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538954" y="29314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25418" y="349405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760013" y="4046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9014801" y="1984063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2013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A907D-7565-49DF-A9AA-B47A3C3DE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38" y="-27439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90ECB6D2-F248-468F-AB10-23B3E999B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1988" y="2754466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F610D0F7-A682-4B06-BD23-89294F6BA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2856" y="2931472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Graphic 44" descr="Marker">
            <a:extLst>
              <a:ext uri="{FF2B5EF4-FFF2-40B4-BE49-F238E27FC236}">
                <a16:creationId xmlns:a16="http://schemas.microsoft.com/office/drawing/2014/main" id="{3B71AFCC-6FC8-49E4-B957-70997F58D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8831" y="1870295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7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A2879-303A-4D70-9A37-4B9E8BC0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57804" y="0"/>
            <a:ext cx="13543570" cy="6857999"/>
          </a:xfrm>
        </p:spPr>
        <p:txBody>
          <a:bodyPr/>
          <a:lstStyle/>
          <a:p>
            <a:pPr marL="0" indent="0" algn="just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4529860" y="-36578"/>
            <a:ext cx="76835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just"/>
            <a:endParaRPr lang="en-I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901370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338638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3008594" y="2776898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9469613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2930475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3171312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9930219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2469869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2719372" y="2922727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5351" y="2527510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890434" y="2936833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579" y="3657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85C1E-21E0-42F2-ADC1-E29D03128C6A}"/>
              </a:ext>
            </a:extLst>
          </p:cNvPr>
          <p:cNvSpPr txBox="1"/>
          <p:nvPr/>
        </p:nvSpPr>
        <p:spPr>
          <a:xfrm>
            <a:off x="5401383" y="2059506"/>
            <a:ext cx="581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GEOSPATIAL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DEMARCATION OF CRIME AGAINST WOMEN IN INDIAN CONTEXT</a:t>
            </a:r>
            <a:endParaRPr lang="en-IN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DA5AA-6C0B-434E-BD17-BAF41B874EF0}"/>
              </a:ext>
            </a:extLst>
          </p:cNvPr>
          <p:cNvSpPr txBox="1"/>
          <p:nvPr/>
        </p:nvSpPr>
        <p:spPr>
          <a:xfrm>
            <a:off x="5353364" y="3038508"/>
            <a:ext cx="5479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RUBINI.M.R, SALGHUNA.NN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DEPARTMENT OF </a:t>
            </a:r>
            <a:r>
              <a:rPr lang="en-US" sz="2400" dirty="0">
                <a:solidFill>
                  <a:srgbClr val="0070C0"/>
                </a:solidFill>
                <a:latin typeface="Tw Cen MT" panose="020B0602020104020603" pitchFamily="34" charset="0"/>
              </a:rPr>
              <a:t>REMOTE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SENSING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BHARATHIDASAN UNIVERSITY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TRICHY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INDIA</a:t>
            </a:r>
            <a:endParaRPr lang="en-IN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79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83303" y="2501700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2017" y="2978903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8679672" y="2215919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538954" y="29314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25418" y="349405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760013" y="4046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8707285" y="238090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2014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E73D-561A-4441-A03A-31795ADE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87" y="0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626" y="2492556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40133" y="298573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8410789" y="2700472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25418" y="349405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760013" y="4046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8438402" y="286546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2015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28363-10DE-46E0-9335-E0FE1DFC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43" y="-27435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1EA0646D-535A-45E8-97E2-20DBB5F2A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0030" y="2576141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1C1D4C5A-629E-49C5-926B-C923D46BA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069" y="2762290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3131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890" y="2996348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8372459" y="3263816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760013" y="4046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8400072" y="3428806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2016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EA7E4-242C-4A44-A6BE-2479FBA77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83" y="-77724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3E7C158A-C231-4F77-AF44-E69424705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0758" y="2765185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5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3622" y="2541318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1326" y="3004022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8562169" y="3783348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432243" y="330706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9123551" y="444570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8589782" y="3948338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2017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D6DB7-6DC2-4B7C-B104-111E8405B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53" y="-29720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626" y="2543163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50354" y="3005491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8882263" y="4232702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432243" y="330706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8532274" y="38587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9599915" y="47211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8909876" y="439769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2018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56A6E-9CEC-4AD6-9213-F47DD5310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11" y="-45726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0B3EFCD7-6549-4115-B13C-9F66B8E7D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1988" y="3061394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333E3A5E-602A-40D8-BBF0-E3367298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1343" y="4279379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2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52627" y="252817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51696" y="2985734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9340279" y="4553179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432243" y="330706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8532274" y="38587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8823297" y="43243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10113212" y="482962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9367892" y="471816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2019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C3E16-34D5-4DB2-AFDE-B0E776A14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67" y="-50294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535ECE67-5E82-499A-A332-85AC62C51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019" y="2816407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480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23743" y="2535181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801" y="3022310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9885997" y="4715983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432243" y="330706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8532274" y="38587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8823297" y="43243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9297316" y="468151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9913610" y="4880973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49886-6198-4E76-8E45-6AE48883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50" y="-36582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F3BA1521-0E0D-4C4C-B6A4-89738D67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0216" y="4248882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2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23743" y="2535181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801" y="3022310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7A01B8-3C41-4C11-BF84-0A4FF787ACB8}"/>
              </a:ext>
            </a:extLst>
          </p:cNvPr>
          <p:cNvSpPr/>
          <p:nvPr/>
        </p:nvSpPr>
        <p:spPr>
          <a:xfrm>
            <a:off x="9885997" y="4715983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3D497A7-2AED-423D-B7CF-71D2D79B2E4A}"/>
              </a:ext>
            </a:extLst>
          </p:cNvPr>
          <p:cNvSpPr/>
          <p:nvPr/>
        </p:nvSpPr>
        <p:spPr>
          <a:xfrm>
            <a:off x="10119779" y="1436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432243" y="330706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8532274" y="38587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8823297" y="43243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9297316" y="468151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FCFA5F-F3FF-4C3F-A3EE-B21D48B5B4E1}"/>
              </a:ext>
            </a:extLst>
          </p:cNvPr>
          <p:cNvSpPr txBox="1"/>
          <p:nvPr/>
        </p:nvSpPr>
        <p:spPr>
          <a:xfrm>
            <a:off x="9913610" y="4880973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49886-6198-4E76-8E45-6AE48883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50" y="-36582"/>
            <a:ext cx="48489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9EF8A-88D8-48DC-BCA9-62DE10301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85" y="2195378"/>
            <a:ext cx="995433" cy="995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AE753F-AD12-450A-BF7E-22DA43AFB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0" y="3209098"/>
            <a:ext cx="1604426" cy="9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AF32A82F-5EE1-4D73-968F-A2F1F551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5855678" y="-9148"/>
            <a:ext cx="165515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23743" y="2535181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801" y="3022310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4865" y="-13719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47AAF4E-5407-42D5-83FB-12F8F5559C89}"/>
              </a:ext>
            </a:extLst>
          </p:cNvPr>
          <p:cNvSpPr/>
          <p:nvPr/>
        </p:nvSpPr>
        <p:spPr>
          <a:xfrm>
            <a:off x="9613431" y="15908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600A8DC-EA2F-4E91-A206-3622E7AECFC6}"/>
              </a:ext>
            </a:extLst>
          </p:cNvPr>
          <p:cNvSpPr/>
          <p:nvPr/>
        </p:nvSpPr>
        <p:spPr>
          <a:xfrm>
            <a:off x="9179394" y="188726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76CEFE-FFD5-41D3-8BBA-AC1E534AE72E}"/>
              </a:ext>
            </a:extLst>
          </p:cNvPr>
          <p:cNvSpPr/>
          <p:nvPr/>
        </p:nvSpPr>
        <p:spPr>
          <a:xfrm>
            <a:off x="8776232" y="225320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441F36B-FB51-4041-8C17-ECB96301D2D1}"/>
              </a:ext>
            </a:extLst>
          </p:cNvPr>
          <p:cNvSpPr/>
          <p:nvPr/>
        </p:nvSpPr>
        <p:spPr>
          <a:xfrm>
            <a:off x="8509054" y="27651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2704248-A81A-4414-A8A9-0833DA481EE7}"/>
              </a:ext>
            </a:extLst>
          </p:cNvPr>
          <p:cNvSpPr/>
          <p:nvPr/>
        </p:nvSpPr>
        <p:spPr>
          <a:xfrm>
            <a:off x="8432243" y="330706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61445B4-A16D-4D29-A1F2-CB2941837E3D}"/>
              </a:ext>
            </a:extLst>
          </p:cNvPr>
          <p:cNvSpPr/>
          <p:nvPr/>
        </p:nvSpPr>
        <p:spPr>
          <a:xfrm>
            <a:off x="8532274" y="38587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F557274-FB4D-4335-9983-CE3671D56C91}"/>
              </a:ext>
            </a:extLst>
          </p:cNvPr>
          <p:cNvSpPr/>
          <p:nvPr/>
        </p:nvSpPr>
        <p:spPr>
          <a:xfrm>
            <a:off x="8823297" y="43243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A982FFC-71AD-430E-8F10-F0E537CD69A2}"/>
              </a:ext>
            </a:extLst>
          </p:cNvPr>
          <p:cNvSpPr/>
          <p:nvPr/>
        </p:nvSpPr>
        <p:spPr>
          <a:xfrm>
            <a:off x="9297316" y="468151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39D86A85-8287-41FA-B0CD-FEB12D132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16526"/>
              </p:ext>
            </p:extLst>
          </p:nvPr>
        </p:nvGraphicFramePr>
        <p:xfrm>
          <a:off x="3050828" y="472109"/>
          <a:ext cx="7251354" cy="584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21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53697" y="2528180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17308" y="2985734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9521633" y="1371946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045760" y="173545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8631011" y="204900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332132" y="24841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150866" y="297623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7330" y="353882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371925" y="409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9549246" y="1536936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2011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8C32FCA-5808-46FD-9FD8-66FBA6856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46" y="-9148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04BF38B6-794E-4481-BA5D-1C0871BCB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0982" y="2365034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6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A2879-303A-4D70-9A37-4B9E8BC0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57804" y="0"/>
            <a:ext cx="13543570" cy="6857999"/>
          </a:xfrm>
        </p:spPr>
        <p:txBody>
          <a:bodyPr/>
          <a:lstStyle/>
          <a:p>
            <a:pPr marL="0" indent="0" algn="just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9469613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2930475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3171312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9930219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2469869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2719372" y="2922727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33658" y="2527510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879754" y="294721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579" y="3657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DA413-3569-463B-8421-985602508091}"/>
              </a:ext>
            </a:extLst>
          </p:cNvPr>
          <p:cNvSpPr txBox="1"/>
          <p:nvPr/>
        </p:nvSpPr>
        <p:spPr>
          <a:xfrm>
            <a:off x="4510217" y="616834"/>
            <a:ext cx="62354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b="0" i="0" dirty="0">
              <a:solidFill>
                <a:srgbClr val="2E2E2E"/>
              </a:solidFill>
              <a:effectLst/>
              <a:latin typeface="Roboto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FF0000"/>
                </a:solidFill>
                <a:effectLst/>
                <a:latin typeface="Tw Cen MT" panose="020B0602020104020603" pitchFamily="34" charset="0"/>
              </a:rPr>
              <a:t>The "Crimes in India -2019" report shows that crimes against women have gone up by 7.3 per cent last year.</a:t>
            </a:r>
          </a:p>
          <a:p>
            <a:pPr algn="l"/>
            <a:endParaRPr lang="en-US" b="0" i="0" dirty="0">
              <a:solidFill>
                <a:srgbClr val="FF0000"/>
              </a:solidFill>
              <a:effectLst/>
              <a:latin typeface="Tw Cen MT" panose="020B0602020104020603" pitchFamily="34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FFC000"/>
                </a:solidFill>
                <a:effectLst/>
                <a:latin typeface="Tw Cen MT" panose="020B0602020104020603" pitchFamily="34" charset="0"/>
              </a:rPr>
              <a:t>The crime rate registered per lakh women population is 62.4 per cent in 2019, up from the 58.8 per cent figure of 2018.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b="0" i="0" dirty="0">
              <a:solidFill>
                <a:srgbClr val="FFC000"/>
              </a:solidFill>
              <a:effectLst/>
              <a:latin typeface="Tw Cen MT" panose="020B0602020104020603" pitchFamily="34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70C0"/>
                </a:solidFill>
                <a:effectLst/>
                <a:latin typeface="Tw Cen MT" panose="020B0602020104020603" pitchFamily="34" charset="0"/>
              </a:rPr>
              <a:t>The country had recorded 3,78,236 cases of crimes against women in 2018, data shows.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dirty="0">
              <a:solidFill>
                <a:srgbClr val="2E2E2E"/>
              </a:solidFill>
              <a:latin typeface="Tw Cen MT" panose="020B0602020104020603" pitchFamily="34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7030A0"/>
                </a:solidFill>
                <a:effectLst/>
                <a:latin typeface="Tw Cen MT" panose="020B0602020104020603" pitchFamily="34" charset="0"/>
              </a:rPr>
              <a:t>India recorded an average 87 rape cases every day in 2019 and 4,05,861 cases of crimes against women during the year -- a rise of over seven per cent from 2018 -- shows latest data released by the National Crime Records Bureau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dirty="0">
              <a:solidFill>
                <a:srgbClr val="2E2E2E"/>
              </a:solidFill>
              <a:latin typeface="Tw Cen MT" panose="020B0602020104020603" pitchFamily="34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latin typeface="Tw Cen MT" panose="020B0602020104020603" pitchFamily="34" charset="0"/>
              </a:rPr>
              <a:t>There is a gradual increase in crime rate against women in India. </a:t>
            </a:r>
            <a:r>
              <a:rPr lang="en-US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The use of </a:t>
            </a:r>
            <a:r>
              <a:rPr lang="en-US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GIS</a:t>
            </a:r>
            <a:r>
              <a:rPr lang="en-US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 tools has greatly facilitated and enhanced the creation of </a:t>
            </a:r>
            <a:r>
              <a:rPr lang="en-US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crime</a:t>
            </a:r>
            <a:r>
              <a:rPr lang="en-US" b="1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 </a:t>
            </a:r>
            <a:r>
              <a:rPr lang="en-US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maps</a:t>
            </a:r>
            <a:r>
              <a:rPr lang="en-US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, which visually pinpoint reported unlawful activities and help analysts detect spatial and temporal </a:t>
            </a:r>
            <a:r>
              <a:rPr lang="en-US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crime</a:t>
            </a:r>
            <a:r>
              <a:rPr lang="en-US" b="0" i="0" dirty="0">
                <a:solidFill>
                  <a:srgbClr val="00B050"/>
                </a:solidFill>
                <a:effectLst/>
                <a:latin typeface="Tw Cen MT" panose="020B0602020104020603" pitchFamily="34" charset="0"/>
              </a:rPr>
              <a:t> patterns and trends.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52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3676" y="2528606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1081" y="3013166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9005963" y="1570740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02772" y="158415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8631011" y="204900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332132" y="24841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150866" y="297623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7330" y="353882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371925" y="409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9034732" y="1735881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2012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DB2C1A-1371-4C85-8E11-36BB94F3F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02" y="-36578"/>
            <a:ext cx="4848993" cy="6858000"/>
          </a:xfrm>
          <a:prstGeom prst="rect">
            <a:avLst/>
          </a:prstGeom>
        </p:spPr>
      </p:pic>
      <p:pic>
        <p:nvPicPr>
          <p:cNvPr id="40" name="Graphic 39" descr="Marker">
            <a:extLst>
              <a:ext uri="{FF2B5EF4-FFF2-40B4-BE49-F238E27FC236}">
                <a16:creationId xmlns:a16="http://schemas.microsoft.com/office/drawing/2014/main" id="{44FA34CB-F9BE-46E0-85C0-9A19E6216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0982" y="2365034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64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626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1766" y="2967443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8613203" y="1866470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32588" y="15394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44824" y="170424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332132" y="248415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150866" y="297623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7330" y="353882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371925" y="409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8641972" y="2031611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2013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8845C64-A090-4470-B417-BBFD8C4C7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64" y="-18294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9502AE1C-F7A4-403E-B35B-BBED6A069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0708" y="2365034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66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60944" y="254456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40423" y="2997139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8231698" y="2238800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32588" y="15394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44824" y="170424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778358" y="19416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150866" y="297623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7330" y="353882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371925" y="409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8260467" y="2403941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2014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4C5EF84-C0FD-45B1-82D1-FFB324D50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53" y="-36582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33617" y="2527218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49604" y="3004021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7994314" y="2732433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32588" y="15394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44824" y="170424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778358" y="19416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389455" y="2300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7330" y="353882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371925" y="409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8023083" y="2897574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2015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5DC2F20-CAD3-4463-B88E-4DB8703AD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17" y="-36578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0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66091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436" y="3022310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7985860" y="3329871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32588" y="15394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44824" y="170424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778358" y="19416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389455" y="2300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55060" y="279084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371925" y="409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8014629" y="349501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2016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C58C1A6-2C19-4361-902E-0C0019FB3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51" y="18291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21676" y="2560382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17381" y="302684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8158529" y="3836777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32588" y="15394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44824" y="170424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778358" y="19416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389455" y="2300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55060" y="279084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091209" y="333483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735463" y="449047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8187298" y="4001918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2017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341C5C7-CF2D-4753-883E-EEAE2DCE7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42" y="-9149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1" name="Content Placeholder 60">
            <a:extLst>
              <a:ext uri="{FF2B5EF4-FFF2-40B4-BE49-F238E27FC236}">
                <a16:creationId xmlns:a16="http://schemas.microsoft.com/office/drawing/2014/main" id="{270C4BFF-14DC-4E7C-8785-7F1A5D1D3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824767" y="-27436"/>
            <a:ext cx="1309807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626" y="252627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59367" y="2985734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7349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C8B8A9-65DD-42EA-B193-09FCB26293AD}"/>
              </a:ext>
            </a:extLst>
          </p:cNvPr>
          <p:cNvSpPr/>
          <p:nvPr/>
        </p:nvSpPr>
        <p:spPr>
          <a:xfrm>
            <a:off x="8529844" y="4287600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32588" y="15394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44824" y="170424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778358" y="19416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389455" y="2300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55060" y="279084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091209" y="333483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200321" y="3895929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9211827" y="476588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26E9C6-001B-4DB9-85CA-232522369F93}"/>
              </a:ext>
            </a:extLst>
          </p:cNvPr>
          <p:cNvSpPr txBox="1"/>
          <p:nvPr/>
        </p:nvSpPr>
        <p:spPr>
          <a:xfrm>
            <a:off x="8558613" y="4452741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2018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34782A4-A3B1-48B6-909A-C8B45C46B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34" y="-94170"/>
            <a:ext cx="4848993" cy="6858000"/>
          </a:xfrm>
          <a:prstGeom prst="rect">
            <a:avLst/>
          </a:prstGeom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05D13A8D-4D94-4E35-8958-77284799B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4459" y="4239734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55" name="Content Placeholder 54">
            <a:extLst>
              <a:ext uri="{FF2B5EF4-FFF2-40B4-BE49-F238E27FC236}">
                <a16:creationId xmlns:a16="http://schemas.microsoft.com/office/drawing/2014/main" id="{2A2FA561-0120-4930-B5B2-D633739AD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2128711" y="-27436"/>
            <a:ext cx="1240202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66195" y="2543163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00985" y="3004021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579" y="3657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55397" y="146082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62397" y="163334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861650" y="192338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437995" y="2279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6500" y="273629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045464" y="326644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177003" y="384082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8517706" y="433631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9725124" y="487439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DE33760-E3F2-4E81-A211-2A187BCFC9DD}"/>
              </a:ext>
            </a:extLst>
          </p:cNvPr>
          <p:cNvSpPr/>
          <p:nvPr/>
        </p:nvSpPr>
        <p:spPr>
          <a:xfrm>
            <a:off x="8991576" y="4551639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8033D2-64F1-463A-B36B-E0487FA89429}"/>
              </a:ext>
            </a:extLst>
          </p:cNvPr>
          <p:cNvSpPr txBox="1"/>
          <p:nvPr/>
        </p:nvSpPr>
        <p:spPr>
          <a:xfrm>
            <a:off x="9019189" y="471662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2019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37A3AA-D152-4ABE-A8B0-3E00D17B1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77" y="-36578"/>
            <a:ext cx="4848993" cy="6858000"/>
          </a:xfrm>
          <a:prstGeom prst="rect">
            <a:avLst/>
          </a:prstGeom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75B5EE24-44B2-4EBD-868C-26B938E3C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5690" y="4279379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50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B7032167-2913-4EE1-9BC1-BEDE6BA88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3280196" y="-27436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2129" y="2550446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0560" y="2947806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905" y="-1829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55397" y="146082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62397" y="163334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861650" y="192338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437995" y="2279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6500" y="273629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045464" y="326644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177003" y="384082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8517706" y="433631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8944561" y="470653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DE33760-E3F2-4E81-A211-2A187BCFC9DD}"/>
              </a:ext>
            </a:extLst>
          </p:cNvPr>
          <p:cNvSpPr/>
          <p:nvPr/>
        </p:nvSpPr>
        <p:spPr>
          <a:xfrm>
            <a:off x="9500385" y="4803419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8033D2-64F1-463A-B36B-E0487FA89429}"/>
              </a:ext>
            </a:extLst>
          </p:cNvPr>
          <p:cNvSpPr txBox="1"/>
          <p:nvPr/>
        </p:nvSpPr>
        <p:spPr>
          <a:xfrm>
            <a:off x="9527998" y="496840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BB731B0-2859-4D42-A06B-16E4E8155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2" y="-27436"/>
            <a:ext cx="4848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B7032167-2913-4EE1-9BC1-BEDE6BA88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3280196" y="-27436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2129" y="2550446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0560" y="2947806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905" y="-1829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E361E9-9C10-4D52-8973-149FC685FF46}"/>
              </a:ext>
            </a:extLst>
          </p:cNvPr>
          <p:cNvSpPr/>
          <p:nvPr/>
        </p:nvSpPr>
        <p:spPr>
          <a:xfrm>
            <a:off x="9755397" y="146082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62397" y="163334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861650" y="192338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437995" y="2279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6500" y="273629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045464" y="326644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177003" y="384082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8517706" y="433631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8944561" y="470653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DE33760-E3F2-4E81-A211-2A187BCFC9DD}"/>
              </a:ext>
            </a:extLst>
          </p:cNvPr>
          <p:cNvSpPr/>
          <p:nvPr/>
        </p:nvSpPr>
        <p:spPr>
          <a:xfrm>
            <a:off x="9500385" y="4803419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8033D2-64F1-463A-B36B-E0487FA89429}"/>
              </a:ext>
            </a:extLst>
          </p:cNvPr>
          <p:cNvSpPr txBox="1"/>
          <p:nvPr/>
        </p:nvSpPr>
        <p:spPr>
          <a:xfrm>
            <a:off x="9527998" y="496840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2020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BB731B0-2859-4D42-A06B-16E4E8155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2" y="-27436"/>
            <a:ext cx="48489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F9BF4-23E2-40CD-8AD6-290284DA5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648" y="3382817"/>
            <a:ext cx="1626115" cy="9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A2879-303A-4D70-9A37-4B9E8BC0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57804" y="0"/>
            <a:ext cx="13543570" cy="6857999"/>
          </a:xfrm>
        </p:spPr>
        <p:txBody>
          <a:bodyPr/>
          <a:lstStyle/>
          <a:p>
            <a:pPr marL="0" indent="0" algn="just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53" name="Diagram 52">
            <a:extLst>
              <a:ext uri="{FF2B5EF4-FFF2-40B4-BE49-F238E27FC236}">
                <a16:creationId xmlns:a16="http://schemas.microsoft.com/office/drawing/2014/main" id="{FE7B446A-E18A-44AA-ACFC-BCF37E88D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461269"/>
              </p:ext>
            </p:extLst>
          </p:nvPr>
        </p:nvGraphicFramePr>
        <p:xfrm>
          <a:off x="4620519" y="789428"/>
          <a:ext cx="5521728" cy="524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9930219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2469869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2719372" y="2922727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4571" y="2509222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19793" y="2951944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579" y="3657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B7032167-2913-4EE1-9BC1-BEDE6BA88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3280196" y="-27436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72129" y="2550446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0560" y="2947806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905" y="-1829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D6B694-581B-4297-893F-09865E74079C}"/>
              </a:ext>
            </a:extLst>
          </p:cNvPr>
          <p:cNvSpPr/>
          <p:nvPr/>
        </p:nvSpPr>
        <p:spPr>
          <a:xfrm>
            <a:off x="9262397" y="163334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EB8DAD-80E8-4376-B1DF-9861A20D35D7}"/>
              </a:ext>
            </a:extLst>
          </p:cNvPr>
          <p:cNvSpPr/>
          <p:nvPr/>
        </p:nvSpPr>
        <p:spPr>
          <a:xfrm>
            <a:off x="8861650" y="192338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293E3F-093E-4C06-8A45-6DC772BDD80C}"/>
              </a:ext>
            </a:extLst>
          </p:cNvPr>
          <p:cNvSpPr/>
          <p:nvPr/>
        </p:nvSpPr>
        <p:spPr>
          <a:xfrm>
            <a:off x="8437995" y="227984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A298C-E611-4108-9548-03AB9AFE8BD3}"/>
              </a:ext>
            </a:extLst>
          </p:cNvPr>
          <p:cNvSpPr/>
          <p:nvPr/>
        </p:nvSpPr>
        <p:spPr>
          <a:xfrm>
            <a:off x="8136500" y="273629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B655F1-5746-48CA-ACC8-B7F1F90244F6}"/>
              </a:ext>
            </a:extLst>
          </p:cNvPr>
          <p:cNvSpPr/>
          <p:nvPr/>
        </p:nvSpPr>
        <p:spPr>
          <a:xfrm>
            <a:off x="8045464" y="326644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B84BCF-39CC-4062-B923-6EA86F4C2C5E}"/>
              </a:ext>
            </a:extLst>
          </p:cNvPr>
          <p:cNvSpPr/>
          <p:nvPr/>
        </p:nvSpPr>
        <p:spPr>
          <a:xfrm>
            <a:off x="8177003" y="384082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21FAD1-AA3F-423B-A8E5-D10DD5A501A9}"/>
              </a:ext>
            </a:extLst>
          </p:cNvPr>
          <p:cNvSpPr/>
          <p:nvPr/>
        </p:nvSpPr>
        <p:spPr>
          <a:xfrm>
            <a:off x="8517706" y="4336317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E4BE1E2-1512-4A0D-8C8D-4722B482CB98}"/>
              </a:ext>
            </a:extLst>
          </p:cNvPr>
          <p:cNvSpPr/>
          <p:nvPr/>
        </p:nvSpPr>
        <p:spPr>
          <a:xfrm>
            <a:off x="8944561" y="470653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F7385CCE-B69E-4280-BB2E-1D448ED29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841312"/>
              </p:ext>
            </p:extLst>
          </p:nvPr>
        </p:nvGraphicFramePr>
        <p:xfrm>
          <a:off x="2678399" y="666993"/>
          <a:ext cx="7209300" cy="565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2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Sub>
          <a:bldChart bld="series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B7032167-2913-4EE1-9BC1-BEDE6BA88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847744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552344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793181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3280196" y="-27436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128689" y="236503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667390" y="2734475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3696333" y="247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8706994" y="2355888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8585286" y="2567497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82301" y="2924510"/>
            <a:ext cx="1658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05905" y="-1829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224DC-D56D-4D0F-9A30-564481FF8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31" y="0"/>
            <a:ext cx="3687855" cy="52157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4EE86C-8DF5-4B83-B3DA-ACBABDCCF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29" y="1575430"/>
            <a:ext cx="3637702" cy="514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A2879-303A-4D70-9A37-4B9E8BC0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57804" y="0"/>
            <a:ext cx="13543570" cy="6857999"/>
          </a:xfrm>
        </p:spPr>
        <p:txBody>
          <a:bodyPr/>
          <a:lstStyle/>
          <a:p>
            <a:pPr marL="0" indent="0" algn="just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796857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611112" y="2383326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851949" y="3031659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3195794" y="-1829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212175" y="237440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969766" y="2952592"/>
            <a:ext cx="238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3611487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8803005" y="237417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8662303" y="2493671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401769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8390586" y="2374179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8646118" y="2947806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211827" y="-27435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204286" y="2401610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33B98B6C-796B-4E80-B5D2-C2106D2BD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953614"/>
              </p:ext>
            </p:extLst>
          </p:nvPr>
        </p:nvGraphicFramePr>
        <p:xfrm>
          <a:off x="1555848" y="140676"/>
          <a:ext cx="7625469" cy="650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95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9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9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9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9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39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9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9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39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9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39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39">
                                            <p:graphicEl>
                                              <a:chart seriesIdx="0" categoryIdx="1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39">
                                            <p:graphicEl>
                                              <a:chart seriesIdx="0" categoryIdx="1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39">
                                            <p:graphicEl>
                                              <a:chart seriesIdx="0" categoryIdx="1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39">
                                            <p:graphicEl>
                                              <a:chart seriesIdx="0" categoryIdx="1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39">
                                            <p:graphicEl>
                                              <a:chart seriesIdx="0" categoryIdx="2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39">
                                            <p:graphicEl>
                                              <a:chart seriesIdx="0" categoryIdx="2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39">
                                            <p:graphicEl>
                                              <a:chart seriesIdx="0" categoryIdx="2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39">
                                            <p:graphicEl>
                                              <a:chart seriesIdx="0" categoryIdx="2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50"/>
                                        <p:tgtEl>
                                          <p:spTgt spid="39">
                                            <p:graphicEl>
                                              <a:chart seriesIdx="0" categoryIdx="2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50"/>
                                        <p:tgtEl>
                                          <p:spTgt spid="39">
                                            <p:graphicEl>
                                              <a:chart seriesIdx="0" categoryIdx="2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39">
                                            <p:graphicEl>
                                              <a:chart seriesIdx="0" categoryIdx="2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50"/>
                                        <p:tgtEl>
                                          <p:spTgt spid="39">
                                            <p:graphicEl>
                                              <a:chart seriesIdx="0" categoryIdx="2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50"/>
                                        <p:tgtEl>
                                          <p:spTgt spid="39">
                                            <p:graphicEl>
                                              <a:chart seriesIdx="0" categoryIdx="2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50"/>
                                        <p:tgtEl>
                                          <p:spTgt spid="39">
                                            <p:graphicEl>
                                              <a:chart seriesIdx="0" categoryIdx="2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39">
                                            <p:graphicEl>
                                              <a:chart seriesIdx="0" categoryIdx="3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250"/>
                                        <p:tgtEl>
                                          <p:spTgt spid="39">
                                            <p:graphicEl>
                                              <a:chart seriesIdx="0" categoryIdx="3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50"/>
                                        <p:tgtEl>
                                          <p:spTgt spid="39">
                                            <p:graphicEl>
                                              <a:chart seriesIdx="0" categoryIdx="3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39">
                                            <p:graphicEl>
                                              <a:chart seriesIdx="0" categoryIdx="3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3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250"/>
                                        <p:tgtEl>
                                          <p:spTgt spid="39">
                                            <p:graphicEl>
                                              <a:chart seriesIdx="0" categoryIdx="3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 uiExpand="1">
        <p:bldSub>
          <a:bldChart bld="seriesEl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A2879-303A-4D70-9A37-4B9E8BC0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57804" y="0"/>
            <a:ext cx="13543570" cy="6857999"/>
          </a:xfrm>
        </p:spPr>
        <p:txBody>
          <a:bodyPr/>
          <a:lstStyle/>
          <a:p>
            <a:pPr marL="0" indent="0" algn="just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-2461119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2796857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9611112" y="2383326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9851949" y="3031659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3195794" y="-1829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9212175" y="237440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8969766" y="2952592"/>
            <a:ext cx="238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3611487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8803005" y="237417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8681628" y="2502015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401769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8390586" y="2374179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8664314" y="2898430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440714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8002720" y="2328458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7771111" y="2849575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4B68E-C5F1-421E-9E17-5D9792A614EA}"/>
              </a:ext>
            </a:extLst>
          </p:cNvPr>
          <p:cNvSpPr txBox="1"/>
          <p:nvPr/>
        </p:nvSpPr>
        <p:spPr>
          <a:xfrm>
            <a:off x="857839" y="763571"/>
            <a:ext cx="6868347" cy="4476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potent technology used in the current study for mapping the crime and its dark hotspot region for women-based crimes in entire Indian subcontinent</a:t>
            </a:r>
            <a:r>
              <a:rPr lang="en-US" sz="2000" dirty="0">
                <a:solidFill>
                  <a:srgbClr val="FF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</a:t>
            </a:r>
            <a:r>
              <a:rPr lang="en-US" sz="2000" dirty="0">
                <a:solidFill>
                  <a:srgbClr val="FF000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identify crime prone zones through crime mapping with probability of occurrence based on the past incidence of various crime locations.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2000" dirty="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provides spatial crime hot spots so as police can plan better surveillance plan and scheduling so as to minimize crime incidences.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2000" dirty="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help of GIS, aiming for better India in 2050</a:t>
            </a:r>
            <a:endParaRPr lang="en-IN" sz="2000" dirty="0">
              <a:solidFill>
                <a:schemeClr val="accent6">
                  <a:lumMod val="50000"/>
                </a:schemeClr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632" y="251998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19770" y="2957267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10362263" y="1289407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9886390" y="1652916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471641" y="196647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9172762" y="240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8991496" y="289370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77960" y="34562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9212555" y="40090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10389876" y="1454397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2011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7BE0B61-5944-443F-9165-E22DF598F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4" y="0"/>
            <a:ext cx="4793726" cy="677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97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43633" y="2527509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01158" y="2977145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9877988" y="1438186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575729" y="13981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471641" y="196647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9172762" y="240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8991496" y="289370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77960" y="34562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9212555" y="40090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9916697" y="1584049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2012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28B36-A07A-455A-88A5-30EC2E2B7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3" y="0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Graphic 44" descr="Marker">
            <a:extLst>
              <a:ext uri="{FF2B5EF4-FFF2-40B4-BE49-F238E27FC236}">
                <a16:creationId xmlns:a16="http://schemas.microsoft.com/office/drawing/2014/main" id="{C6534CE5-4F9C-4D8D-9D50-95EEC9A6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8136" y="3866234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Graphic 45" descr="Marker">
            <a:extLst>
              <a:ext uri="{FF2B5EF4-FFF2-40B4-BE49-F238E27FC236}">
                <a16:creationId xmlns:a16="http://schemas.microsoft.com/office/drawing/2014/main" id="{FE7C4BC5-E639-41A3-AA17-EFA4C0F45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5411" y="2827556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38785" y="-27434"/>
            <a:ext cx="794366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53094" y="2543163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52002" y="2995888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9465267" y="1770641"/>
            <a:ext cx="691894" cy="71913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575729" y="1398113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10084710" y="15621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9172762" y="2401611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8991496" y="289370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77960" y="34562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9212555" y="40090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9464526" y="1955398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2013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74FE1-C4C3-4BF3-8447-8C9853E38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64" y="0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2F55D023-D0B8-4D61-AD50-5C2AC4020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1821" y="2797948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4FC70557-496B-46AF-8E5F-99DC047CC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8330" y="3832066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7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63519" y="2555224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20551" y="2994878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9107533" y="2201677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8991496" y="289370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77960" y="34562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9212555" y="40090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9135146" y="2358403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2014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4E931-3DE5-4DE0-892D-0531669CB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3" y="0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BB35A1C1-8250-4287-B8FB-ACF495857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7467" y="2812993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647F3060-5343-4738-8313-14FBBB47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0504" y="2075029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5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C941-182D-4BD1-BA79-26761446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33763" y="365125"/>
            <a:ext cx="11681329" cy="1325563"/>
          </a:xfrm>
        </p:spPr>
        <p:txBody>
          <a:bodyPr/>
          <a:lstStyle/>
          <a:p>
            <a:pPr algn="just"/>
            <a:endParaRPr lang="en-IN" dirty="0"/>
          </a:p>
        </p:txBody>
      </p:sp>
      <p:pic>
        <p:nvPicPr>
          <p:cNvPr id="60" name="Content Placeholder 59">
            <a:extLst>
              <a:ext uri="{FF2B5EF4-FFF2-40B4-BE49-F238E27FC236}">
                <a16:creationId xmlns:a16="http://schemas.microsoft.com/office/drawing/2014/main" id="{9D7585DD-5BED-479F-900E-6A3B5F2CC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434" y="0"/>
            <a:ext cx="4848993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AAF63-029B-4A0E-AE5E-04FA0A76C583}"/>
              </a:ext>
            </a:extLst>
          </p:cNvPr>
          <p:cNvSpPr/>
          <p:nvPr/>
        </p:nvSpPr>
        <p:spPr>
          <a:xfrm>
            <a:off x="-1330115" y="-36578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4223BA1-A624-4F98-A562-072ACB1E8C38}"/>
              </a:ext>
            </a:extLst>
          </p:cNvPr>
          <p:cNvSpPr/>
          <p:nvPr/>
        </p:nvSpPr>
        <p:spPr>
          <a:xfrm>
            <a:off x="11069973" y="2328457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CCD1-4DAD-48AE-9AC5-6B343FFE22CC}"/>
              </a:ext>
            </a:extLst>
          </p:cNvPr>
          <p:cNvSpPr txBox="1"/>
          <p:nvPr/>
        </p:nvSpPr>
        <p:spPr>
          <a:xfrm rot="16200000">
            <a:off x="11310810" y="2976790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About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D3CCB-A4B1-4EC2-9466-EC4A9CC5B5EF}"/>
              </a:ext>
            </a:extLst>
          </p:cNvPr>
          <p:cNvSpPr/>
          <p:nvPr/>
        </p:nvSpPr>
        <p:spPr>
          <a:xfrm>
            <a:off x="-1673788" y="-18291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B64994-1ECB-4920-AEFF-B0EBBDD77DD7}"/>
              </a:ext>
            </a:extLst>
          </p:cNvPr>
          <p:cNvSpPr/>
          <p:nvPr/>
        </p:nvSpPr>
        <p:spPr>
          <a:xfrm>
            <a:off x="10726300" y="2346744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E46DA-5D5B-425C-8D7D-432E1EBC4D8A}"/>
              </a:ext>
            </a:extLst>
          </p:cNvPr>
          <p:cNvSpPr txBox="1"/>
          <p:nvPr/>
        </p:nvSpPr>
        <p:spPr>
          <a:xfrm rot="16200000">
            <a:off x="10348514" y="2758607"/>
            <a:ext cx="262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Introduction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C84AA6-DECF-4940-9E4B-3D8732A78F9F}"/>
              </a:ext>
            </a:extLst>
          </p:cNvPr>
          <p:cNvSpPr/>
          <p:nvPr/>
        </p:nvSpPr>
        <p:spPr>
          <a:xfrm>
            <a:off x="-2077441" y="-2743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E9BB57D-4DE6-4EA4-B8DE-6ED4F322C021}"/>
              </a:ext>
            </a:extLst>
          </p:cNvPr>
          <p:cNvSpPr/>
          <p:nvPr/>
        </p:nvSpPr>
        <p:spPr>
          <a:xfrm>
            <a:off x="10322647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7406A-7B0A-46DA-9610-3C8D61DA164E}"/>
              </a:ext>
            </a:extLst>
          </p:cNvPr>
          <p:cNvSpPr txBox="1"/>
          <p:nvPr/>
        </p:nvSpPr>
        <p:spPr>
          <a:xfrm rot="16200000">
            <a:off x="10563484" y="2985934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Crimes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CC845E-9CE5-41E4-B8DA-3B22427A7CCD}"/>
              </a:ext>
            </a:extLst>
          </p:cNvPr>
          <p:cNvSpPr/>
          <p:nvPr/>
        </p:nvSpPr>
        <p:spPr>
          <a:xfrm>
            <a:off x="3161836" y="-27434"/>
            <a:ext cx="79206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ACE0E5-2E33-4117-86AD-C54BB1866CBE}"/>
              </a:ext>
            </a:extLst>
          </p:cNvPr>
          <p:cNvSpPr/>
          <p:nvPr/>
        </p:nvSpPr>
        <p:spPr>
          <a:xfrm>
            <a:off x="9938969" y="233760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7E410-2C4D-453F-B07E-12327489C097}"/>
              </a:ext>
            </a:extLst>
          </p:cNvPr>
          <p:cNvSpPr txBox="1"/>
          <p:nvPr/>
        </p:nvSpPr>
        <p:spPr>
          <a:xfrm rot="16200000">
            <a:off x="10188472" y="2895293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Rape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1E96A-4D2B-4B4C-987C-88E2089631D8}"/>
              </a:ext>
            </a:extLst>
          </p:cNvPr>
          <p:cNvSpPr/>
          <p:nvPr/>
        </p:nvSpPr>
        <p:spPr>
          <a:xfrm>
            <a:off x="-10375128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F74E18-06D2-4B6A-910B-5E5253A07B56}"/>
              </a:ext>
            </a:extLst>
          </p:cNvPr>
          <p:cNvSpPr/>
          <p:nvPr/>
        </p:nvSpPr>
        <p:spPr>
          <a:xfrm>
            <a:off x="2024960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93A0A-7920-4DDA-AFEA-5FA2A48AB065}"/>
              </a:ext>
            </a:extLst>
          </p:cNvPr>
          <p:cNvSpPr txBox="1"/>
          <p:nvPr/>
        </p:nvSpPr>
        <p:spPr>
          <a:xfrm rot="16200000">
            <a:off x="2265797" y="3013368"/>
            <a:ext cx="141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Murder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6E81C-82CC-4352-9833-4009360F21D8}"/>
              </a:ext>
            </a:extLst>
          </p:cNvPr>
          <p:cNvSpPr/>
          <p:nvPr/>
        </p:nvSpPr>
        <p:spPr>
          <a:xfrm>
            <a:off x="-10841047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CF5E72C-AA7C-455E-9032-9A67BBBF49EA}"/>
              </a:ext>
            </a:extLst>
          </p:cNvPr>
          <p:cNvSpPr/>
          <p:nvPr/>
        </p:nvSpPr>
        <p:spPr>
          <a:xfrm>
            <a:off x="1559041" y="2365035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43ACF-64CE-4FCA-9DE1-B21BC330F936}"/>
              </a:ext>
            </a:extLst>
          </p:cNvPr>
          <p:cNvSpPr txBox="1"/>
          <p:nvPr/>
        </p:nvSpPr>
        <p:spPr>
          <a:xfrm rot="16200000">
            <a:off x="1097251" y="2743623"/>
            <a:ext cx="28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Under Arrest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BB447-9947-4713-B6F9-D2F0AB1D8F04}"/>
              </a:ext>
            </a:extLst>
          </p:cNvPr>
          <p:cNvSpPr/>
          <p:nvPr/>
        </p:nvSpPr>
        <p:spPr>
          <a:xfrm>
            <a:off x="-11300360" y="0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6DAFC47-C073-4A48-805D-4F513FD0597E}"/>
              </a:ext>
            </a:extLst>
          </p:cNvPr>
          <p:cNvSpPr/>
          <p:nvPr/>
        </p:nvSpPr>
        <p:spPr>
          <a:xfrm>
            <a:off x="1114132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EA5A67-24B6-4FA8-9333-11E9CC24FC9D}"/>
              </a:ext>
            </a:extLst>
          </p:cNvPr>
          <p:cNvSpPr txBox="1"/>
          <p:nvPr/>
        </p:nvSpPr>
        <p:spPr>
          <a:xfrm rot="16200000">
            <a:off x="933529" y="2540173"/>
            <a:ext cx="25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Hotspots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A18383-144F-4E05-8024-E94F4F9158AD}"/>
              </a:ext>
            </a:extLst>
          </p:cNvPr>
          <p:cNvSpPr/>
          <p:nvPr/>
        </p:nvSpPr>
        <p:spPr>
          <a:xfrm>
            <a:off x="-11761889" y="-2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01F4A0-F88D-4050-ABAE-AA190976A61C}"/>
              </a:ext>
            </a:extLst>
          </p:cNvPr>
          <p:cNvSpPr/>
          <p:nvPr/>
        </p:nvSpPr>
        <p:spPr>
          <a:xfrm>
            <a:off x="646388" y="240161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C217-8B8F-4B58-BD9D-AEBCC04B7C42}"/>
              </a:ext>
            </a:extLst>
          </p:cNvPr>
          <p:cNvSpPr txBox="1"/>
          <p:nvPr/>
        </p:nvSpPr>
        <p:spPr>
          <a:xfrm rot="16200000">
            <a:off x="939336" y="2977964"/>
            <a:ext cx="1773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Bar Chart</a:t>
            </a:r>
            <a:endParaRPr lang="en-IN" sz="2800" b="1" dirty="0">
              <a:latin typeface="Tw Cen MT" panose="020B0602020104020603" pitchFamily="34" charset="0"/>
            </a:endParaRPr>
          </a:p>
          <a:p>
            <a:pPr algn="just"/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D44D4F-7AFD-44C2-9EED-53035D8BD49E}"/>
              </a:ext>
            </a:extLst>
          </p:cNvPr>
          <p:cNvSpPr/>
          <p:nvPr/>
        </p:nvSpPr>
        <p:spPr>
          <a:xfrm>
            <a:off x="-12195936" y="-4"/>
            <a:ext cx="1354356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15900" dist="38100" sx="101000" sy="101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IN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7C1BF94-5ECF-4AE7-8A36-C25027926215}"/>
              </a:ext>
            </a:extLst>
          </p:cNvPr>
          <p:cNvSpPr/>
          <p:nvPr/>
        </p:nvSpPr>
        <p:spPr>
          <a:xfrm>
            <a:off x="194888" y="2429041"/>
            <a:ext cx="1143972" cy="2127928"/>
          </a:xfrm>
          <a:custGeom>
            <a:avLst/>
            <a:gdLst>
              <a:gd name="connsiteX0" fmla="*/ 1029810 w 1029810"/>
              <a:gd name="connsiteY0" fmla="*/ 0 h 2127928"/>
              <a:gd name="connsiteX1" fmla="*/ 1029810 w 1029810"/>
              <a:gd name="connsiteY1" fmla="*/ 2127928 h 2127928"/>
              <a:gd name="connsiteX2" fmla="*/ 948428 w 1029810"/>
              <a:gd name="connsiteY2" fmla="*/ 2123784 h 2127928"/>
              <a:gd name="connsiteX3" fmla="*/ 0 w 1029810"/>
              <a:gd name="connsiteY3" fmla="*/ 1063964 h 2127928"/>
              <a:gd name="connsiteX4" fmla="*/ 948428 w 1029810"/>
              <a:gd name="connsiteY4" fmla="*/ 4144 h 21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10" h="2127928">
                <a:moveTo>
                  <a:pt x="1029810" y="0"/>
                </a:moveTo>
                <a:lnTo>
                  <a:pt x="1029810" y="2127928"/>
                </a:lnTo>
                <a:lnTo>
                  <a:pt x="948428" y="2123784"/>
                </a:lnTo>
                <a:cubicBezTo>
                  <a:pt x="415711" y="2069229"/>
                  <a:pt x="0" y="1615552"/>
                  <a:pt x="0" y="1063964"/>
                </a:cubicBezTo>
                <a:cubicBezTo>
                  <a:pt x="0" y="512377"/>
                  <a:pt x="415711" y="58699"/>
                  <a:pt x="948428" y="4144"/>
                </a:cubicBezTo>
                <a:close/>
              </a:path>
            </a:pathLst>
          </a:custGeom>
          <a:solidFill>
            <a:srgbClr val="3C0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0D07E3-04D1-43A7-B6FB-306B66192A77}"/>
              </a:ext>
            </a:extLst>
          </p:cNvPr>
          <p:cNvSpPr txBox="1"/>
          <p:nvPr/>
        </p:nvSpPr>
        <p:spPr>
          <a:xfrm rot="16200000">
            <a:off x="-27323" y="2922727"/>
            <a:ext cx="23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w Cen MT" panose="020B0602020104020603" pitchFamily="34" charset="0"/>
              </a:rPr>
              <a:t>Conclusion</a:t>
            </a:r>
            <a:endParaRPr lang="en-IN" sz="2800" b="1" dirty="0">
              <a:latin typeface="Tw Cen MT" panose="020B06020201040206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69B5D8-234B-4A52-AA91-7D4D57D4AA78}"/>
              </a:ext>
            </a:extLst>
          </p:cNvPr>
          <p:cNvSpPr/>
          <p:nvPr/>
        </p:nvSpPr>
        <p:spPr>
          <a:xfrm>
            <a:off x="8863888" y="2666412"/>
            <a:ext cx="691894" cy="71087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E3A90C-AD31-4D1A-BD7E-6033FEE2B274}"/>
              </a:ext>
            </a:extLst>
          </p:cNvPr>
          <p:cNvSpPr/>
          <p:nvPr/>
        </p:nvSpPr>
        <p:spPr>
          <a:xfrm>
            <a:off x="10035082" y="1617958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BCF8C9-5163-4180-ADA6-7668D057F2B0}"/>
              </a:ext>
            </a:extLst>
          </p:cNvPr>
          <p:cNvSpPr/>
          <p:nvPr/>
        </p:nvSpPr>
        <p:spPr>
          <a:xfrm>
            <a:off x="9602938" y="185672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87D0D9F-FA7F-4287-99B1-EE6F1B20417F}"/>
              </a:ext>
            </a:extLst>
          </p:cNvPr>
          <p:cNvSpPr/>
          <p:nvPr/>
        </p:nvSpPr>
        <p:spPr>
          <a:xfrm>
            <a:off x="10566957" y="1519220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1755D3-CEDD-4189-A0D7-CCFB61AE8829}"/>
              </a:ext>
            </a:extLst>
          </p:cNvPr>
          <p:cNvSpPr/>
          <p:nvPr/>
        </p:nvSpPr>
        <p:spPr>
          <a:xfrm>
            <a:off x="9189809" y="220081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F0CC4D-93EE-45AF-9207-4C9AAA52BF30}"/>
              </a:ext>
            </a:extLst>
          </p:cNvPr>
          <p:cNvSpPr/>
          <p:nvPr/>
        </p:nvSpPr>
        <p:spPr>
          <a:xfrm>
            <a:off x="8977960" y="3456285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C98255-69F7-498B-93C9-39CE060553A8}"/>
              </a:ext>
            </a:extLst>
          </p:cNvPr>
          <p:cNvSpPr/>
          <p:nvPr/>
        </p:nvSpPr>
        <p:spPr>
          <a:xfrm>
            <a:off x="9212555" y="4009072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8001D3-5A87-4DC0-953D-7D39DC1D28B3}"/>
              </a:ext>
            </a:extLst>
          </p:cNvPr>
          <p:cNvSpPr/>
          <p:nvPr/>
        </p:nvSpPr>
        <p:spPr>
          <a:xfrm>
            <a:off x="9576093" y="440793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2D36AB-AE56-4FD5-93D8-40CCD3997F6F}"/>
              </a:ext>
            </a:extLst>
          </p:cNvPr>
          <p:cNvSpPr/>
          <p:nvPr/>
        </p:nvSpPr>
        <p:spPr>
          <a:xfrm>
            <a:off x="10052457" y="468334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D803527-C9C8-42F7-93FD-8969517BB435}"/>
              </a:ext>
            </a:extLst>
          </p:cNvPr>
          <p:cNvSpPr/>
          <p:nvPr/>
        </p:nvSpPr>
        <p:spPr>
          <a:xfrm>
            <a:off x="10565754" y="4791854"/>
            <a:ext cx="475873" cy="45645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E36368-A75A-4AA6-AE65-D68D23A3E76F}"/>
              </a:ext>
            </a:extLst>
          </p:cNvPr>
          <p:cNvSpPr txBox="1"/>
          <p:nvPr/>
        </p:nvSpPr>
        <p:spPr>
          <a:xfrm>
            <a:off x="8909649" y="2834272"/>
            <a:ext cx="1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2015</a:t>
            </a: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3A64B-2F18-4928-971C-FA2DC899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3" y="0"/>
            <a:ext cx="484899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Graphic 42" descr="Marker">
            <a:extLst>
              <a:ext uri="{FF2B5EF4-FFF2-40B4-BE49-F238E27FC236}">
                <a16:creationId xmlns:a16="http://schemas.microsoft.com/office/drawing/2014/main" id="{04C5A165-9A9E-424A-99B0-36706D46C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997" y="3832066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 descr="Marker">
            <a:extLst>
              <a:ext uri="{FF2B5EF4-FFF2-40B4-BE49-F238E27FC236}">
                <a16:creationId xmlns:a16="http://schemas.microsoft.com/office/drawing/2014/main" id="{C747299A-372D-4C53-91A8-545E69EB6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9822" y="2358033"/>
            <a:ext cx="354012" cy="3540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1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785</Words>
  <Application>Microsoft Office PowerPoint</Application>
  <PresentationFormat>Widescreen</PresentationFormat>
  <Paragraphs>458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Roboto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Rubini Ravindran</dc:creator>
  <cp:lastModifiedBy>Rubini Ravindran</cp:lastModifiedBy>
  <cp:revision>102</cp:revision>
  <dcterms:created xsi:type="dcterms:W3CDTF">2020-11-05T13:47:57Z</dcterms:created>
  <dcterms:modified xsi:type="dcterms:W3CDTF">2020-11-10T15:48:18Z</dcterms:modified>
</cp:coreProperties>
</file>